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F911AC-77EE-46F4-8186-BB03F5E8DBB6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B1424-4A66-4D6E-85A7-044A73ABD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911AC-77EE-46F4-8186-BB03F5E8DBB6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B1424-4A66-4D6E-85A7-044A73ABD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911AC-77EE-46F4-8186-BB03F5E8DBB6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B1424-4A66-4D6E-85A7-044A73ABD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911AC-77EE-46F4-8186-BB03F5E8DBB6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B1424-4A66-4D6E-85A7-044A73ABD4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911AC-77EE-46F4-8186-BB03F5E8DBB6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B1424-4A66-4D6E-85A7-044A73ABD4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911AC-77EE-46F4-8186-BB03F5E8DBB6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B1424-4A66-4D6E-85A7-044A73ABD4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911AC-77EE-46F4-8186-BB03F5E8DBB6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B1424-4A66-4D6E-85A7-044A73ABD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911AC-77EE-46F4-8186-BB03F5E8DBB6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B1424-4A66-4D6E-85A7-044A73ABD4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911AC-77EE-46F4-8186-BB03F5E8DBB6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B1424-4A66-4D6E-85A7-044A73ABD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F911AC-77EE-46F4-8186-BB03F5E8DBB6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B1424-4A66-4D6E-85A7-044A73ABD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F911AC-77EE-46F4-8186-BB03F5E8DBB6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B1424-4A66-4D6E-85A7-044A73ABD4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F911AC-77EE-46F4-8186-BB03F5E8DBB6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B1424-4A66-4D6E-85A7-044A73ABD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Human Destruction in the Congo Rainforest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1266" name="Picture 2" descr="https://encrypted-tbn2.gstatic.com/images?q=tbn:ANd9GcQv6_MOqmq-Uvm03kcrGh6G49iDU5xUnmX8EJ9yfTPVwc5yQgCb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86706">
            <a:off x="825151" y="2764484"/>
            <a:ext cx="3210741" cy="2136604"/>
          </a:xfrm>
          <a:prstGeom prst="rect">
            <a:avLst/>
          </a:prstGeom>
          <a:noFill/>
        </p:spPr>
      </p:pic>
      <p:pic>
        <p:nvPicPr>
          <p:cNvPr id="11268" name="Picture 4" descr="https://encrypted-tbn3.gstatic.com/images?q=tbn:ANd9GcRTGLvd0g4eru4WTn48FOi2GJJNO-kgkjcvySSNJIGqSmTMnDIx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438400"/>
            <a:ext cx="3067050" cy="1752601"/>
          </a:xfrm>
          <a:prstGeom prst="rect">
            <a:avLst/>
          </a:prstGeom>
          <a:noFill/>
        </p:spPr>
      </p:pic>
      <p:pic>
        <p:nvPicPr>
          <p:cNvPr id="11270" name="Picture 6" descr="https://encrypted-tbn2.gstatic.com/images?q=tbn:ANd9GcSmrtFgFWRAyoJ2YzAcC2FEiVOHPkjdFf4l0iCzCJOdC9B_W6q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63212">
            <a:off x="5576989" y="3114478"/>
            <a:ext cx="2804577" cy="18663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https://encrypted-tbn2.gstatic.com/images?q=tbn:ANd9GcQv6_MOqmq-Uvm03kcrGh6G49iDU5xUnmX8EJ9yfTPVwc5yQgCb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124200"/>
            <a:ext cx="4809342" cy="320040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6629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latin typeface="Bradley Hand ITC" pitchFamily="66" charset="0"/>
              </a:rPr>
              <a:t>The Congo Rainforest is one of the world's most threatened ecosystems. Logging, agriculture, and widespread civil strife has devastated forests, displaced forest dwellers, and resulted in the expansion of the </a:t>
            </a:r>
            <a:r>
              <a:rPr lang="en-US" b="1" dirty="0" err="1" smtClean="0">
                <a:latin typeface="Bradley Hand ITC" pitchFamily="66" charset="0"/>
              </a:rPr>
              <a:t>bushmeat</a:t>
            </a:r>
            <a:r>
              <a:rPr lang="en-US" b="1" dirty="0" smtClean="0">
                <a:latin typeface="Bradley Hand ITC" pitchFamily="66" charset="0"/>
              </a:rPr>
              <a:t> trade. Since the </a:t>
            </a:r>
            <a:r>
              <a:rPr lang="en-US" b="1" dirty="0" err="1" smtClean="0">
                <a:latin typeface="Bradley Hand ITC" pitchFamily="66" charset="0"/>
              </a:rPr>
              <a:t>1980s</a:t>
            </a:r>
            <a:r>
              <a:rPr lang="en-US" b="1" dirty="0" smtClean="0">
                <a:latin typeface="Bradley Hand ITC" pitchFamily="66" charset="0"/>
              </a:rPr>
              <a:t>, Africa has had the highest deforestation rates of any region on the globe. </a:t>
            </a:r>
            <a:endParaRPr lang="en-US" b="1" dirty="0" smtClean="0">
              <a:latin typeface="Bradley Hand ITC" pitchFamily="66" charset="0"/>
            </a:endParaRPr>
          </a:p>
          <a:p>
            <a:pPr algn="just">
              <a:buNone/>
            </a:pPr>
            <a:endParaRPr lang="en-US" b="1" dirty="0" smtClean="0">
              <a:latin typeface="Bradley Hand ITC" pitchFamily="66" charset="0"/>
            </a:endParaRPr>
          </a:p>
          <a:p>
            <a:pPr algn="just">
              <a:buNone/>
            </a:pPr>
            <a:endParaRPr lang="en-US" b="1" dirty="0" smtClean="0">
              <a:latin typeface="Bradley Hand ITC" pitchFamily="66" charset="0"/>
            </a:endParaRPr>
          </a:p>
          <a:p>
            <a:pPr algn="just">
              <a:buNone/>
            </a:pPr>
            <a:endParaRPr lang="en-US" b="1" dirty="0" smtClean="0">
              <a:latin typeface="Bradley Hand ITC" pitchFamily="66" charset="0"/>
            </a:endParaRPr>
          </a:p>
          <a:p>
            <a:pPr algn="just">
              <a:buNone/>
            </a:pPr>
            <a:endParaRPr lang="en-US" b="1" dirty="0" smtClean="0">
              <a:latin typeface="Bradley Hand ITC" pitchFamily="66" charset="0"/>
            </a:endParaRPr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7086600" y="5638800"/>
            <a:ext cx="1524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8" name="Picture 12" descr="http://stateimpact.npr.org/idaho/files/2011/08/logg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12474">
            <a:off x="4100909" y="3952678"/>
            <a:ext cx="3810000" cy="2543175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Bradley Hand ITC" pitchFamily="66" charset="0"/>
              </a:rPr>
              <a:t>Logging in the Congo Basin has increased significantly as peace has returned to the region. The timber industry is a major employer in Congo countries and thousands of workers rely on logging companies for healthcare and other services. Illegal logging is definitely a significant problem.</a:t>
            </a:r>
            <a:r>
              <a:rPr lang="en-US" sz="2200" b="1" dirty="0" smtClean="0">
                <a:latin typeface="Bradley Hand ITC" pitchFamily="66" charset="0"/>
              </a:rPr>
              <a:t/>
            </a:r>
            <a:br>
              <a:rPr lang="en-US" sz="2200" b="1" dirty="0" smtClean="0">
                <a:latin typeface="Bradley Hand ITC" pitchFamily="66" charset="0"/>
              </a:rPr>
            </a:br>
            <a:r>
              <a:rPr lang="en-US" sz="2200" b="1" dirty="0" smtClean="0">
                <a:latin typeface="Bradley Hand ITC" pitchFamily="66" charset="0"/>
              </a:rPr>
              <a:t/>
            </a:r>
            <a:br>
              <a:rPr lang="en-US" sz="2200" b="1" dirty="0" smtClean="0">
                <a:latin typeface="Bradley Hand ITC" pitchFamily="66" charset="0"/>
              </a:rPr>
            </a:br>
            <a:endParaRPr lang="en-US" sz="2200" b="1" dirty="0">
              <a:latin typeface="Bradley Hand ITC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Logging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1378" name="AutoShape 2" descr="data:image/jpeg;base64,/9j/4AAQSkZJRgABAQAAAQABAAD/2wCEAAkGBhQSEBUUExQUFRUWGBgYFxgYGRocHxoZHBgeHhgaGBoYHCYeFxwjGhcYHy8gIycpLCwsFx4xNTAqNSYrLCkBCQoKDgwOGg8PGiwlHyQqLywuLCwsLDIuMiwyLC0sLzIsNCwsLCw0LC8sLCwsLCwsLCwsLCwsLCwpLCwsLCwsLP/AABEIALcBEwMBIgACEQEDEQH/xAAcAAAABwEBAAAAAAAAAAAAAAAAAgMEBQYHAQj/xAA+EAABAgQEAwUGAwgCAwEBAAABAhEAAyExBAUSQQZRYRMicYGRBzKhscHwQtHhFCMzUmJygvEVkkOywlMk/8QAGwEAAgIDAQAAAAAAAAAAAAAABAUDBgABAgf/xAA0EQABAwIEAwUHBAMBAAAAAAABAAIDBBEFEiExE0FRYXGBofAUIjKRscHRI0JS4QYV8Rb/2gAMAwEAAhEDEQA/AJnAZ4haezmB0kM5u35xGY3LezNCFJNlD69YYJTD/DYxk6SHG8Wbh5DdvyVfMmcWcmvZx3saOIXLbW5GC2iS64skkwYpjpEGAjaxJgQGg5TAaMWIjRxoUaBpjaxEaEZ2KSksaqvpFT6becSuVZYjEanmKSEnSdAq+4c0TTlXwiblcOywp0jSlNP7uqqViq4n/kTKZ5ihGZw3PIflP6HCOKBJMbDpzPrxUBhMqmTACAEu9FG3IUepgmDw5ViOwdKZrEs7hheoH36tN5/nMnDSFEqDgDugO/kBGV4bjQJx0rFAK1pmAsDQyySFp51SfDw3V4djFfPIXPN29wTGpw6kZHYCx5am60qdJWl9T6gXLF29LWhzlshWIUXVUA/MN8HiyTcLKXJ1IYiYxJ6bW8YgsxwQkMuUagl4tjZhILDQpA6LJruFEZkgoWxLtDKHWMxOsuRXcw2aDmAgaoF+p0XGgrQciOaY7XKK0cg7RxoxYuNAaDNA0xi0itHGg7QGjFiI0caFGjjRixEaCkQo0BoxaSbQVQhQiARG1iQKYSmJhbETEoSVKLJSHJ6RG8OYj9oM2aaEEJSHqlFbeO56wtxLEW0MPEtc8gj6ChNXLkvYdUuJL1/T5wImxhU/yv5wIqH/AK6o/g3z/Ksn/nIP5O8vwmQTBwIOEx3THoF1S0UCDgQGjoEaXQQ0xzTCgEd0xpbsk9MAohUJjumMut2SITHQmFdMDTG7rLImB4yw2FQcPOKkTkKLgJfVqqFA2IIIPnEfxN7TVdk0iUsJt2q2CTZwln1XDtWu0RXHuR9pJ7dPvyh3usvf/q5PgVRQBnE0SuxCz2ZunY1d2Ni52ii1WCxxzZt7m+pVsp8SMjNRYj6pbMM4mzlapqnOzWHgIbom1r4+flDUKhVJEHNY1gsAhnvc83JW2cCcTGZgeyUWMvugkuQLpc70p/jDmZi1FwS8Z7wHmJTOKSQ00M39Qcg9HqPMRfCIfUeVzL80nqS4OskyneONCjQGg5CJPTBJqwkOf9nYDmTC+mG2IUO2w6TZU2v+KSeTXa58HgWsqPZ4Hy9AT4omlh40zYzzPknicFpAMw1NQlO1NybweXhEqfSVU5t+Yh1iwFLJuBDESyVBqbR5mz/IK+5PE8h+Fef9PSFvweZ/KSXLZekkbVLh+gYGvjErk+Wy5pUkqqQejHn1IfwiOxuFL7kfWHeVKIWNJIIvv6Rk+NVkrBmkNuyw+i2zC6aO5Y3Xt1+qjsQOzUULI1JJBHMvRh1hzIy4qqtQlpPmdxz+XpEpmeXJM8T91JvyWn8wx8jDOZUhy77xusx+qna2NrrCwvbc9/rmo6TCqdhL7XJ68u5P5GAw7d4LVS7lIPkDDTGZIj/wqI/pX3h5G4+MO5Zp3fOCTalqA2v98/hCuGuqIiHMeQR2ox9NG+4cLg9VBTJSk+8kp63HqI4URNGgYsQecR8/BsVKSbB9D0I6cvGLTQf5TI05akXHUb/g+STVWARv96A5T0O35HmmemOaYXko1tpsYcT8nUXRqKCoMhYD16PYjr0i3VGLUlO0OkeNRcb7eH3VZiw6olJDW7GxWccaZ3rPYoPdSe+eahsOg+fhETw/xArDTHbUndLkOKbiopGoo9nclmWtI27suXXoVTErUT1eIrMvZNKUWlzFoUNiAfWw9Gip1OLQVBImBsVY6egkgsYzqE3HtQk//nNHQaWHhAiPV7IZz0ny26pV9DAhZwcL6/X8I7iVnQeX5V1n4fSpnfrCYRDpSHveEwmPTgdFQiEmvDkB9jYwXTC5BZoKER0CtIkQ+LzYqWES6iyqVV0B2Dbitrbuc2xmnu70J6vYfVvDZ4VyDJWWV3r3XbzJ6vFRxvGTBeKI2I3Pb0H3KtGEYW2QCaXbkPymkvLEYdadCQAbh1PVt3c3hx/yyU4tWGVS3Zkmp7qVaTzVU13087vM6mIl99dkgqUX2FgOpLCMkzTOVTsSqcSxUrUG2rTT4QmwKpn4nEzHLbXXQlMsXhhcwNsL8lsgkxwS4ieEeIxi5ZSf4qB3h/MNlgeNDyPiIsmGUUlxXx3i/tlD25mqmujLXZSmyZKVJII2N7Hn4xjXF3D5wmIKRVCxrln+kk909UkN6HeN9x2IlLS4QlK+Yo/OKL7RcmE3BlSR35J1/wCNlj0ZX+MCzt4kd7ahEQnhvtfQrIRB0qgkHQti4hSUxUnlGLKJiVbpqnx2I6ihHhGv4KYJqErH4kg+bW9aRiUtfee3SNJ4DzFS9UsrcISkpDAUqC9yW7g5Vguklcx+Uc0PURhzbnkrOpDRzTC6g8FKYeXSmyT0xAcWYoy+wILfvXd2sm1Lvy6RZAmKZ7SiyJB/qmf+oH1gOuGaB7TzCKozlma4cir1gzrlpWO8lYBBEAUMZhwhx7Mw47GZ3pRO590fRgL/AD20nAZjLnoSuWpKgbVY9aG/lyMeSVlDLSvNx7vIr0KmqWztuN+ic4iZ3QB6whlxqal3/Qw6XJNXbygiJTEM/pAOcluVT6JxnE4iSSLpKFC5/ExoK2JtEEEa1UXqB5JIHoVfSEfaNxQjDYQS5SgZ0wpNPwjY/D5RH8D8bomq0TkNMULBJAKQAdQrQ+jvtuwZSzez8YDT15IRtSxj+HzVtkJapWp9qJH0MFOFDly+4q1/DziRVlgV7qgoXY0LcmMIqyuZ/IeX3WAblTiRh5plNAYCp8z9TBBNTLClEEhI9TsPWHq8IJYKpq0pAqw7yugCQ5fw6RVOJuJUoUmWEgm4lqJdIYntZjAh3Zkv05xPDE+V2VoWOmYBqdF3I8R//YhMyiRRAepW4s3T5Ki+Y6UlSWIDfdehjBsbjiSkJJdNiCXd6F+e786xpXCPHCMQkSJn8YBh/XT3kjc8x5w0xCkka0SjUWAPZbml0cwc+3bf5p9na50uWQmof3yagG/nsDtCmFzUTVpSjvDS6yq6f5QK1Jv0aJKZL2VY+h8YhFZUJEztEAmWS60pVuzCm6Wr90VMeHNLT4I8WU1oH9Q8zAgIzBCgCCGPX9YED2WaqI0w5n5VMQgLUghJatN7QnpiwZTmro7NZ8Ca05HpHtkr3NF2jvXm8TGuNnKu6QR1+kEMtosuI4bUpWqXpZnYnf8AIwTNFJSnQuXoVQ7W3L2AH3WInVbGi99OfYpRSvcbW15dqzvM/wCOUrodWpP9SSlIpzYgxLyM8kSZffWE6bqLE32A8fCCZxgJeIlaVrUm5lrQgkprsSe8CwcFIB6MIybPsumSZhC1doH7q3JfxeqT/SfiKxRqqlgrahxZJoTfb8q4RVEtPTta9moFt1M8XcX/ALUrQjUmUC4G6j/Mrn0G3nFa0BoRSYPq5Q3hgZAwMZslkkrpHZnJ/lmZrw85M2WplA15F7gjcEOPMxsmVZ4nEypcyWD36FJ/Ad36Vod+kYdqBia4W4lXg56VJqg0WgGig/wIqx/Mx1NLUMicID71ufrdcMjhc8GUXHryWzDCKcOoVsAn81E/GGiJqVqmyyxKDpWA7d4W8w/2Yicf7UMJLTTXMXpdICWvYKJsefz2im8Lcbn/AJCZMn0TiSAWsggsg12AJSeheAMDqK90xdVOOTt69imxKKn4domjN2KsZ7lhw+ImSj+BRA6puk+aSD5xHiNE9q+TsqXiAL/u1+Iqgny1D/ERncO5WZHkJfG7M0FLy1con+Ecz7DFIO3uqqB3TS+zGvleK0kw4EyImktNwpSA4WK3eWQoApLg1BG/WO6IYcK40TsHJU7kJCFeKaH5A+cSuiLAx92gpI9tnEJIIile1CW8qT0Ur4gRewiKF7V5zJkJG/aH/wBYHqz+kfD6qemH6gv2/RZ3LTSHEjGrQvUhRSdm+2hGUKegEdSoPvT4QjcAd04aSNlYcNx9jZaSkTSQ5uHjuP4+xc1OkrAG7DpFdMEUuBvZIL3yC/cpzUyj9xQxuLVMU6lFRs5L/OERMPM+sFgQYGgCwQhcSblTWWcSzcOQqUtYVYgq1IKeWlTu5r0iWX7R8WrdCd3CQ58XdxFRiz8EcLIxipnaFQSgBmo5L3PQC27wBVRUzGmaVo07EXBJM5wjYd03zDifFYjSkrUe8CyBp721Eb3h5J4axIKiplKUnU+sV6d4gkv/ALi94PK5chPZSU6U3O5J6k7woJzKqAp2p0/0ISOxIN92BgA9dE6bh+b3pXElZPmeEmyVgTErQ4cOGcdNoZytRPd1EitHo29LRrOcYRE8JTNSyQHCdtT0J/xYUrcRTs84dTpKpKezKAVKl1qAHKkqNSw/CbVaGVLiLZAGvFj5IGow97LuYbjzVj4W4+K5YE9YVMTRySkkbEudClbGqT0MTmccaIQkaZYMxTMkuD42bT1eu0Y9LwJpqp0t68oeKUgJZuVf08DEUmEQOkz8unrkuG1z2sy216qcxnEqjMUSWJNke6PCsCK4tiffCenKBDAU0QFso+X9IY1En8j8/wC1u2mDJpCuiOFEWy6rNlIZbmqpb+6wD1sALnwtTrFbzjNFYnVML9mHLAElQFiQBtVgKB+ZJgZxjCHkp94ka625J8nr1fkIc5bK0IYVU3oOfSPO8axDjSZY/hHn2/hXfDKMwxZn/F9FXpmPmuEIl6Go5rTS9eSq2P8ApDHyEz0kTkpX3SHsx20qvEtnGIAOkM594jwiBx+aS5IBUfdBITuo7BgLddoXwuc6xaNeSZSZQPe2VAz3K0yJ65aV60parNVgSk9UkkdWhg8K4meZi1Fy5JJJpV3MIAxcWAhoDt1VnEZjbZLJVChVV4bwdKo3Za7EpNGoMwpY7joef3aGpTsYcJmMYPNw+oOOX57+UZfKtWur9l2ejH5bMw87+MhBKFH8fZgKB/vADEbgk82zYpq0PcrxehTNQtYkFxbSQRpNbxpnC/CaZMpSlVWtvhyI2rar35QNXYgKdt5NTsO3/inpKLjH3TYc+z/qzVPD2ILfulDUzOwva/ODYjJJ8shKpanUWS1XPlGyTJBLDZPIcvl+kRmJwRVQs22z+A+sJmY09x1aPNODhMdtHG6Z8BS5uG1YeekAqIUliDpOnvBQFnATF5k4cqLCKQcxkYVfazl6SGKU3USKEADZx4d7pFw4IzIYnDy5ouQoEciks3oAfOLJhNfLO1zXjbY/X5Kv4nRRwuBadTuE4m4YpLHk8Zn7XEfvMPb3F/8AsLj73jWcxR3x/aPmYyj2vpabhyN0LHooH/6hrUOJiS2AASLPmp6QYJ5XgqINqs14UFNBZHmSSBCUxmPiw+r/AAiXkcP4qcn93h1kc7empoQzPI5slhMlzUMPximr8TFmu/k0RtmjzZcwv0uLrt0T7Xyn5KHgCLvhfZ6JmFlTNSpcxQc6g6a+7RgU0aoJ8Iq2bZJOwy9M5BSdjcHwIobiOYayGZxY12o5LclLLE0OcNCmsiVqUB6nkNzGyezdcuZI0JGky9SSGuSXCqXdOn0jIsKyRqJL2Ybee/hFi4M4r/ZJxcOlTWIDEOzEtQuQXIu+1Q8Up3VEJDdxr68FNRSiJ+vPRaZPlkLNNzCMvD6jRgzgvvD6Xj5WJSJktXeN0m72868oRXIZqf7imBxGh0KtLXZhdNZmFIFQ55+BpCCsJ2ksh2LUa72iXmS2QABTl1hnPnJkOpVVbJFyRVm5xIyQnbdbJFtVk2JlkKUkmxbnWzt+nPeEVrpVgaVJPM1qCfKsHzOee1JJGo1LbFXeIcG4J+cM1K+2+m0X1ly0EqmyABxAR+1Vs3/b9YEImYdifU/SBEtlCvRmiE8QGS7OxSo+AUCrxoDTeMlw2aTkkFMyYNLAEKItsBZqiLHlnGWKKq6FgCuoBPmSK+lTBj6uNzC1+gIQUcLg8FupupMZeUTy5BBOrVsQaggi7w9xmLKUgJev255xB4zPFzFhGHCUrUQ+tyhyzkONSA9eQGwrFTxnHmMlq/8AEGJAUEhQPgT9Q8UU4dJLIchBA8PsroaxkbAZAQeiseeY4SUgqqpT6Rur8r1MUjErVMUVLufQDYDkIazc/mTZhXOUqYTuTboOQ6CHIxAIcVhvFSupx29UA+pE/d0UdicM3eHnDRAL0iVmrd4aiRprztDSJxIs5LZmgG7UZMhOl3cvY8mv6/Yjjo6Q0mzH8IKDEtlEHJ3NIozP0hWQnSX3vDbDX8IPiZr09Y5sur81J4BMtc+WVMQVjUALh+nO0bbIwP7pGkBFLWHWm3SPPKJhBcRd+DONJmHl6XdOpmWQxJLmqn0syixp53S4rRvmaHN5ckyoagMJbtfW60RUwJKgfOu8Rwla19Aan6QpjuK8OtaAVpSqYWaxSpvxpqRTc0pEfnPFsjCyySpK5jHQhFXVtqIokPVz5RXY6aXNla03KfidjWlzj3qve0STLQZQYBXe8dIb4O9fGLL7FMxChOkuO7pmJH93dV8Uo9YytcydjcQNStcyYWBNAPolIGw+caFwRk0zL5onJOtakKSpJoliQWb3noC9PCLfDPHQRtZK7VVqWGSvkLo2rWZ4AmjUzad/ExlPtsmJ7bDMzdmsO2+v5xdjxWlS0iagoJDOC4ufveM/9tSgZuFAI/hrPkVBj8DDVtTFURZo3XS11NLBJlkbZUJUoH9Is/AWWSlLUuagrPup5JNHUBua05Xvaoylsqu8Xfh2eiWZSD3dTBRJFVK7wtsGbzhTX5uA4N8kzospmGdX5UoIAI/mFrkbjoYlJmDQpJTMGtKhVKw4rEbNm9mAWBYjbrtyPWJT9oROlApXU0bcdCNopFs3vBWKW/gmM6UhPdJSUkOnw/T6xTfaRipC5ctDpKtaSQCKhKVA7094V69IsPG5XKwBmSiy5agajY0Ip90jFMXjJkxWuYolR36cgLAVNBzhxhFGZXccmwB27UurqoNZw+ZRpqgSXICQaJHjDcmrxwK5xx4twFlXybqeyfipck94qIo+lgaWU5BGoeFRQxb8H7UJaqTSaCiik25HS9etvCMweDSkknugk9A8AVGG083vOGqMhrZY7AG60zMPalpS8sIWbJcK9WIDj684pOL4mxM1SlqmKdYILUpuAwoPAwTDcNYhbHslsTc09XqIvuW5HKko0hGoOS6i5rS4AagEAkUlCPcaHE9yOYypqjcnKPFZmZr3844pcaTiOEZE1JSkJTch6MT/AFDrsYq2bcMplTAma8hwNKi60LO6gRYWoCSIMgxCGU2Fwenr7ISahli1Niq2RHYlTw1N2VKI2IVfraBB/FZ1QXDd0UoQoXDAnn0e46w9l5mhEoAq0kF1Xr1iDk4uZLSygyeoDfl5QqvESVuFjfbm9SDtSB5oBIMp8l1TymFxc3zSObcSqmd2WNCN2uRyvQdN94ZZfmSpZ2UDQpVUEecOMTkVjLWkg2CiAT4Q2weUrXPlybGYpKQdqm/UC/lErGxxss3ZY98kjru3UgvKpc1OuWDLJJABLpJF9D1o4JrTq9Gc/J50oayhWkfiFm5ncDxDRo0rJ0zZQlyw3ZP2dH7rVBY7sT4neD8OS9ZWk++lrbg2hM7FCAXAaDl2Jy3DWkAE2PVU/hThOfjnUkBEtNFTFWfkAKqPQRP517NFSpBWiaJgSa90hnNzW3ONDwWHEuQgIACO8SAGAUSSaCj2hjKxypszSkfuikhQP4kncnYHYX8IVHF53TZmaNHL1zUjKFmQtOpWC4vDmWspUzg+vUc4Sj0vIy2RpCRIklIBDNYG4Hi1fCMv9o3AsqTMMzDpKEsFKQPdS+yTsaPp5Wh7S4qyZ2VzbdqVy0TmC41Wf4ZVYGITV9jHJidLEQolYV+UObJfdNzCmGHehT9kg6pWlLtR2fqzt6RrRdao6pp1pILG4baEcYXY+MCUvUt/u3+47ik1DVJ/S0crs6hcwUpalhKASo2Av9iNdynNFiUgzkFc1tJKbHkS+/MtEdw5kKcMhgD2jOtbfi/lH9rt4uYlJkvcOO7SKriFYyocGgaDY+uSslDRmFt3HU8vXNOc1lhUvtGUEpFX26/O0Ztx7ilqmydRcIlgJ6OpRv1qY0vCzgqWQW7wYjb03iFzrhyTNllBoQnurP4C9K301qIgw+pEEvvKetpnTREN7wsxy3DdrNQjma9AKqPoDEnmeIIWEgkd4Ejw+xBsqwxlJnK/ElJQPF++Qd2Ab/KGGLxhWvWzfIfZi2fE7sVX+Fvarrl/H5kJ0T0607EXHi94tOScU4BYGmYlBP4V0r1EY9jZjpPlCYk03hXNg0MuoJaez8I4YlI3TcLTvaNxnJVhjJwy0klSUzADdIcnS9bpDm1d4zEKCvDkYCcG70JYOfCz/EQNASIY0lK2mZkaboGeYynMQm0xLFoK8KEO5g+DwZWprAXPL9SaAQUSBqVANU4ybK+2mAKOlD1Pk7DrGlZDkEqVKC0IAJLBRHe61NRv6RS8BKFPdFUkB3JCVVFjppfrWNGyjES1SEd9gmhcgXs3obxW8WmkI90m3RP8NYxupGvVckYMg1tC68vILQoMXh9TJn97ZwWfkTttEn2WoMmYgkAGp9LbVvFee57TqLJvxAdlCy5dKh4UxWXomyTLmpCkHY7ciDsRzEOxh1uQaEu4/LmIT7AI95RV05ecazm9wdVhAdoqPivZWsrPZTkCX+EL94DkWoWO8CLx2z7geQgQeMUqwLZh8ggzh8PTzKyKVOAohaknmKjwZwfnBFyiovpQrqjun0YP6GG37A7aVgkh2IbxD2p5QmuWtNwfIuPVLiLpoqtqpXK50pMz956KS7dSk0PmGi4ZfjpPayiFpmKBASbKSFJUN7APyowZooKMepSNiNQuxvyevpHcLj06wrTpKWYpJBBBcG7GAaim4hzXN0dBPkGWwstcyw6FahQPYeFvjDAYbRjnQSklKj0ILEC9716RAy+P5AYlMwKuoIAIJ6AqGnw2hnifaQ81C0yn0BQGo1LggUTQAOdzFfbQVJc6zdwQnhrYANXK05ljJqMXKIWpMiaCiYnUQl6sVDmz/wDWLPw6lIStVCdRfy2H6RkuCzidj8XKSSwSVzAAzAgPyFaAOYu2HzeZKGrQVJQKlLkgP3e67qAc/wAzN6RVdI6MNjNs1tvE28VzFK2UPc3a+/gFcpFCp9RLuxNBt3RsKDzeKx7Us1TJwPZLBVMnFh/Tapq9uW7RA5h7YSlJEiWlStlqBAB56dyPvrneZZrNxE0zJq1LWq5PyHIdBE+H4TNxRLNoBy5lA1NWwAtZqm0xO8ESIVMKYfD63CWfkSz+D/KLaXWGqTBtzZclS1GiXJ5B/hFxwvDomYWXKUrs1E6lU1Ekl7PyYVhfhnhWclK9OgzAQ6VUBAuAvYg7WPxibwikomaZiVyzZIWCAS/4V+6p22MIKyuzHLEfhN9N09pKNrReTmLWUaj2VS1JOmdMC2o4SxPVqt5xAZZwwuRjkJxKO6NSgTVKiEnSxBrUPtasaqhLMYVxWG1yyUsZiASHDh9nG4+94Ux4tUDM15uDp0I7kTJQQghzRaxUPnE0pwxmJKgoJLhPUHfSaA1NrXERuAxM1czsl+6kaVUq6XN6dAaNSLC4WChPeUoF2DsLEmzF3TVq1tCH7OqUoo0uE0SvmkWcmpNTVmNeogWN4DC22qNvd+6YY90zGCnGkaQ1j9fGBiFaAw1ElL78ifpCycMVzLP93jmeYxGGQpa3YABQTUsdnsCXb1jppuWsGpUrnBoJJWeZ9IEoFAoTMWqgIDKZgCa2p+cQU5Yh7mGamcorN1EkjYOSwHgKRGzFRdoGuawB26p0zmlxLdkS/wCsWObwlPQkFgsKqDLOr4Co8wIgcKnvJPX5V/KNv4fzNOJlJVLSlOy0hmBAqz7bjxgDE6ySlDXMFxz+yJoadk2bMqfwPwkdapuISRLKVI0KcFWoMSRcAB/O1opXEWVfs2JmSn1BKqHmk1SfHSQ/WN8xiE9jMOkakIUpxQ90OxO7s0YHicUrETlzVAushgK7MlPSib9IEwqqlqZXyu2sBb6fdS1sUcbGsbvdJYDLlTLM1vqwFyWiSmLRK7qQVK5Gmx7yqXbb06q5jJQT3Uy0JZLlJ6B2pzcm/hDRctklnSHqC4cUqST16+UOM/E1PyQOXIbBK4RTp0kWVqd+VCNLsL3qYe4fMOzmV7yC2lSQSA4sSN6fCI/ATQlTqUQgWSDQjlqFrv8AWJRWcpQDJSlISo6lBQql08+VXZ4GlBzWAuimEZL3spyTet4tGSzwsMT3k26j6GKVhZhHdJCqOGLuP7rFqB/DrErgcYpCwQKOP1hTUwcVluaPhlyHsVymYtSaGrVr9CI6tYUK2I3hDD4gLDn9PTaHKUjT0I+7WiuEW0TPRI/8eNh84EGEtWzttWBG7nqt3PVYzKzVKSQTqNWLC4sSaPYc4TVPTUpUSWrQFibN3SA3T1pEboKQ+oAiw3+ULftagA6n5Mzio5V2sesekZeipV+qczZ8pfvaX51v8CBvflCKMuSpQCVM7VNgeVWI25w1m4gqUVKZRNy1+sOP206R3nD+4zAdQ1qco0Q4DRdAjmkJ+BWksQ56fdfKE5Ul1BJIR1LsPFqw+l4kkBgogVYkt5/rDrJJHaTwFgaQSo0BDCrfKNGQtabrsMBIsnnCuWzJS04gsAHZJd1Dn0Hj6Re5azoWXSy0Fi1ASN67eERKB2kwAb1PgNosmFwYCGLNypQfnSKxiEocQ87/AGT6iZlBYNlQeL1yVyZSZeHSidLCQuYFVWkJ0gkBncsXIJ2imhUaFxdKRKFwdSSxLOkuRTm1/wDVaZNkBVfdJckl677V9BDqgkHCG9krq4rSG26Y6o7LmEKBFwQfSAuU0FhnogNVumQygZeoH3glVeod/jEyrSpACw6WYhnBY1BBvGY8BcXH+BNVWglk7/0k8+XpGmYaoOoEpoXG3WPO6+mkglId4K3xStmjD2piMkMtzJmFKXDIX3kgMzCoKQ7FwT4QvgcelEzTMIlqNAFGiq3QqyvnzAh4mSknuhR5A0Hm0Q/GHEUnB4ZaFFKpqklkmtdqdLvs3hEEWed4Za5Pz9d65keGNNyqoPaHLw2LnaUBSNRAUgAFwSC7j94k9bc6xaMp4ik41OpKS5unUCoc+6Q7O9bRhhmVNGB2r9S8DtSCCCQRY8ot02CxPaMps7TX+kljxJ7XXIutszbPJWFQVLJRqonVcnfSkVLPewjPeL+LUz0mTKBKNQUpaj7xFiBt589oqs2cVF1EqPMkk+pg+CwpmTEoFyYlpcKipv1HG5GvYsnxCSa7GiwPzR8FglzVMhJPyHidom0cB4hTMZbl6Odv8YuOW5UiXLCUABr9Sd4n8Jl7HU5JPh8oEqcXLSciJgw1pF3rGsflM7DKHaoUmtCRQ+Bi0+zfOJgxIlhSGWXVqITROyLd8ksB1MaVjMrlYiUZc5LpUNrjkR1EYfm2CXhMSuXq70tXdUNxdKh5NHdPVNxOJ8LwA63h3/NQSwmjeHtJyrYc9zcSZapKT2k6akuAX0SydKpiyPdSAW6kiMyzGfLKT2VGo5ozN518A7ilHhlls5TqWonUsvq3NS7kVqSzP8hDdSveGoVcueb1u7nr0iSjoBTEi9zz9di4mqTLqQllYqlnoCDqYW2DCvl9YDgmtS3MK3rQgtQdDWI4zNhQfGOImsGYfWG3DQOdSGHxeia6Qkh96sOl/lCc7An3gQoHkdtuXowakNlL2FBATMbZJ5uL/fRozJrcLefSxT/A5quSaE6d0vTxDvFyyrMUTkvL0kgd5KjUdR8a2+UUHDJUVd1Kinlfx6bxLDCBLEaUqAvu/Riz7HlA1RE13f63U0Mjm9y0LAZktCgk6WB0sLMbF2cxPTUhi6tNXd6NuK2jMsVnaikaFBSm7xAZqsOpNeQvvESrFqmEuVHd2f6QokwkynNfL4JgMQDNLXWtrzOUD/HlD/NH5xyMgViwKB2/u/KBG/8ARj+Z+QXP+0P8Qoho5DpaZewV/wBhf0J5wVGHBLOX6VfwpFkuktk3gPD+Rl6VB9ZAciz7E7eDfWDpwEsnTqXq2oC9b3cU2rHPEau8hUclUS/DE8DEMo++kpDnehHqzecRuJwZQptudvnBBIVdvT9I08Ne0jqttJY7uWo8PrSmYt7s48N+sTWLzJOm4NXUdh+vTkIy/LuLZsoMpOs21Ku24tW94c4XEYjMF9lLaXLAdRrpSnmsipfkL+sV6bDXOkL3mzRzuncdc1rA1guei5xJm/bTF6S0sUSBRw9yBzJhjhc8nfwwyyrupoxDhmBDU6GkXLBezmVpY6pimdySBS5CUkFvOC5jwnLwoC0y3AurVVN+85BYjYM1BvBUVVSm0TdTyuEPLBUD9Q6dbFEyPgOXNlArBJSSDUirCgAa3N4JmfBUgA91UvYFBJY2DhZNIm8FxuESwkygCKAgtqa9NJewF6vcNCWK4gRNSe6pOoK5EO1O87dfCAga8SkuBt3+vopwKVzbC1+5Z5juH1y6oPaAbpoRvVOxo9CYs2Qe0+bJDTElZA0vSvjYv84icSZqJym7Qh1buqtyORPgWhrPxaHSJ0shQIOohlX8tVGvy6w1liFQwNmbm+qBY/hOPDNuw7LY5HEMyaHogNdNyX21MzDmIqPEfBKMSVLQpYnHdRKgqlHuw8LcosUlfdSpDKS3wNfq/nCy8TpdYlqN1aR4WpYRUYpXwSZotD63VhfDG9uVw0WN5TwzOxClBCfcLKJNjWg5mhNItqPZSdAeb3yARanMEeH9UWbALftFISElai7DoOe/OJjDT+6kKckUdmhpVYtPm9zQdOeyAiw6MN11WMcRcKTsGU9oxSp2UHuNi9jy5tDzgmSNalHom3NzfyEatxZkgxWBnAjUsJK00spNR62jL+EMWlEu/wD5Rr5BJSAkk9Tq/wCvUQwhrXVVI4n4tig/Z2xVAA2WhZZgdQBO/wBtEqJBBZtg3nCuSSUkKr3Uk353NOn5QuhbrLi/2IqUzzckp8HW0HJFX3WjJfarp/5Bhfs0v4uW+Ea3NxaEoUpVEpdjzbbq9PGMV4gkT8ZjJkwSVp1KIGoNYbk+XwhtgbCJjI7QAJbiDrxZQNbqDRN2Fwaf6hNaq2aJWVwpPJqEo6qUP/l4dy+CVuAqYgVDhOon4gB/OsWwzxD9wSQQyHkq6YPLllRZIJPQPF9y/huQkkaAoChKzUn5CxNNt4lk8NYZKR3dL7IUoAHqSesDmubmygFT+xuy5iQs6k5Uqupkjw1Hyanxh1JwksV0k9VV/IfO0XX/AIOQ5JSTXcrq+1fe2h7h8hw5FZQCQ4Kyly70YMbWdo5NUD1W/ZiFR+3YfitfS4HNnIeGfbnT53BJ+FgWjS5eWSZKVLSHT3QHfUrkQFPytSg2iNxEjtUkqQKilHIrur3ifE7mIn1bI/iCmZSPl+E6KiTQo0BUd2UT8ACXpCf7UtNHZubH05/OLBN4dSRunkR+RoYr+YZVMlqZVXqk/wAw6dekFQ1EcpsChp6aSLUjTsQTPSBVSn6BLfOBDMA/yj0gQVlCFukyYf5LlEzEzRLlgOAVEmgSkXJI8g25LRHFUWXgnFBE+p0pKTrPMUYHpv5RHUvcyJzmbgLuBjXyBrtlZ5HCMiQO6lc4gB1KoCd9Ieg9fGGmOlypcpUyWhAP4jpFKtRwTdvWLFnWcJQjSGUoswtTneloo+e5j3C7Osvbpb4/GENE+ac3kTiqbFCLM3SH7W4A2O3I8xDHFYtltpQ1HLDwuL+EMu2L3vX/AFHFz3I6AAffiYeNiDUqdKXJ3PnlZ1MlgADS5J6fONa4LyRKcOg6AnWAtY66QEiv9Lep5xi+ox6F4dn68HIUACeylVf+gfk0I8cLmRNa3YlMKB13F3Oyey5KUmjfY++URXEISuXMCh3dBNtwl/OoESMxAYl6t6xVOLc17HDLVZU3uIAqz3Lb0p4mKzTNdJK0N3uE2cQ1pe7osymYlnLNdiHHhDjLFpmFaVKCRpUdRDmw3+FTuIjZ2JewAYMbl6/CEO0Pz+N49GLbhVQGxU5ls3WsImK0p3USKAG/JZHo1oKrNgF6XC5bkAqAHm1d61vWIdMzaCqLRyYwTquw8gaK64DjpElCQUvQAoSAAAKFi/mPHaJDHe1GUiWRKSoqIoCkpY9VPbwd4zRUzaLHwhwovHzSVE9lKCQpRswZk9A3L6wsqMPpI7zS6AanVGxVk7/02q18L5uJsrqamvumxHO9nvFrwYSqh2A+6w4yfI5EiUqWhCSCSX0jwcDa0M05epJK5W10FyD4Wbk3SKrNNHO9xZp0unkRc1uVydcU44YXL50x/wAJSj+5QYeTkR5/kTyh2AZQao+I63r4xZeO+J8TPm9jO0oTLNEIfSeSi9SW52rQRXcNhVzaJBUUig3Z6t6kxa8KpPZYLvIu7Xw5Kv1cpkksOS1bDcc4eRJkywdXcQaKCiCUgkKKiNRc1fmfANsb7R5AshS1uGDpAc9XIH+ozHB4cKmpQolIKmJa1Wdt25RrHAvs2QjVMxQCtNCBUP8Ayg8mNTu4beBKqjpKYcSQkn6omGrmf7rRZROJ4jeciZiZgmsVaZaKJlLSQ1HdZOyzycCsIS87CxMWSCWBH+RvzLJSG8o0qbleE7yf2WSEqayRUAMNtg0VDiL2eIlapuFCexmJ0LQok9mfwrSfeACiC3j5gQVlNIcpBB5bW/r789UU5sre5QEjN+8GYukqry+9/lBf+QP7wbarmlg1HNWIPrvFSn4xSSlJBSpCdJBve9aijBukOMPm5dRtq2Fr+LjnfblD/wBkA1HrVLvab6XVpwuPoSzjch+V3ua/OH0rGhaA5250N21Vu6Ra7C8U7C4x7qIax8dj8/KFJmLBbUmrPqs733tf4xhgtst8XqpvNs7UwEsqSr8SgWDGrNubciNJh9k+NKZKjrVMKrtqLVqKPtVyD5RUMVOCm6U8tqtWkOsqxyh+7mEmUSKsCUnZjdt9LsfGNOiIbddtkubBW84nXMDs2lx1ty6H4nwEnhJWz903D7xVMgzBJnBOkBJURQ7nxs5T9vF+w0tKkUp99RCLEiY5Ldia0Tg6L5povBoUljR7eMV3McsCwZarbdDsQYsGMwagsEKUC9R036QljcMDV3gSGUsIIKKe0OFiswxmDlCYoFapbEjSU62b+pw73tvAjRlZfLVVSEk7kgH4tHIeDFgBYg+X4SQ4ab6EfL+1kMWbh3BHsyvmW8hf4wIENa1xbHpzKX0rQX+CkMVqKtRNGvWws19oq2Z5gZqyR7ooPD9Y7AjikaPkuqhx+aaaoGuBAg9CLmuLpwV7Qv2VHYzwpUp+6oNqRzHVNy2214ECIKimjqGZJBopYpnROzNVmzH2lYRKO4Zs07BtI5uSam9ozrO+JJmKma5hLD3UiyRyAHlAgQLSYdBTe8wa9Sp56yWbR23YpDg3hf8Ab5i0CaJZQnU2kqJDtSoFyneLYPZZJfT2s16WCB9D84ECEOKV9RDUujY6wAB5JjQU8UkeZzblVfjjJ5GEmJkSdapiQFTFqPOyQAALMX8OsViWkqLC+0dgRYaFxNMxzjckA69uqV1AAkICkJ3DU1MrtSBpoCxDgnpv5RsPs7ytMnKpa0hzNJUrq1N+QAHkIECEWMTvfS6/zt5I+mjayUW6Kfk6aM7nb5/GGGJUUTCQWq/5wIEVdnx2TtnxWVM9oGQImrlrfQSRUB3CqEN/dpr1MNsqyZMoBEtFCxKlEOSNxyu20cgQ+ink9ma2+mqFMLOMXW1UbxDlKcNOk4gIBGolSaMdLOfGsanwviQvABt5iiT8QfRo7AjdY8yUTXO3uR9VBlDJ3NG2h8UtPelrt+UcRM7kxBDpUkuD6ffhHIEV9p5pha4sVlubZV+2SAtBGpIJSWZ294F/CKKJcCBHoVC43fHyB081Wqxo91/MhdCTzgajHYEMkFdGTiiOsLYbGsR471jsCOXMBC7a8tOifBZ1Ep7pBBNqK3ZusaFw1xF2x0KIK25GrXJowJvQmBAhBiEbXxEu/aNE5pHFklhzU3ipT393l92ghw0CBFWzEBOilUYKloECBERkco7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0" name="AutoShape 4" descr="data:image/jpeg;base64,/9j/4AAQSkZJRgABAQAAAQABAAD/2wCEAAkGBhQSEBUUExQUFRUWGBgYFxgYGRocHxoZHBgeHhgaGBoYHCYeFxwjGhcYHy8gIycpLCwsFx4xNTAqNSYrLCkBCQoKDgwOGg8PGiwlHyQqLywuLCwsLDIuMiwyLC0sLzIsNCwsLCw0LC8sLCwsLCwsLCwsLCwsLCwpLCwsLCwsLP/AABEIALcBEwMBIgACEQEDEQH/xAAcAAAABwEBAAAAAAAAAAAAAAAAAgMEBQYHAQj/xAA+EAABAgQEAwUGAwgCAwEBAAABAhEAAyExBAUSQQZRYRMicYGRBzKhscHwQtHhFCMzUmJygvEVkkOywlMk/8QAGwEAAgIDAQAAAAAAAAAAAAAABAUDBgABAgf/xAA0EQABAwIEAwUHBAMBAAAAAAABAAIDBBEFEiExE0FRYXGBofAUIjKRscHRI0JS4QYV8Rb/2gAMAwEAAhEDEQA/AJnAZ4haezmB0kM5u35xGY3LezNCFJNlD69YYJTD/DYxk6SHG8Wbh5DdvyVfMmcWcmvZx3saOIXLbW5GC2iS64skkwYpjpEGAjaxJgQGg5TAaMWIjRxoUaBpjaxEaEZ2KSksaqvpFT6becSuVZYjEanmKSEnSdAq+4c0TTlXwiblcOywp0jSlNP7uqqViq4n/kTKZ5ihGZw3PIflP6HCOKBJMbDpzPrxUBhMqmTACAEu9FG3IUepgmDw5ViOwdKZrEs7hheoH36tN5/nMnDSFEqDgDugO/kBGV4bjQJx0rFAK1pmAsDQyySFp51SfDw3V4djFfPIXPN29wTGpw6kZHYCx5am60qdJWl9T6gXLF29LWhzlshWIUXVUA/MN8HiyTcLKXJ1IYiYxJ6bW8YgsxwQkMuUagl4tjZhILDQpA6LJruFEZkgoWxLtDKHWMxOsuRXcw2aDmAgaoF+p0XGgrQciOaY7XKK0cg7RxoxYuNAaDNA0xi0itHGg7QGjFiI0caFGjjRixEaCkQo0BoxaSbQVQhQiARG1iQKYSmJhbETEoSVKLJSHJ6RG8OYj9oM2aaEEJSHqlFbeO56wtxLEW0MPEtc8gj6ChNXLkvYdUuJL1/T5wImxhU/yv5wIqH/AK6o/g3z/Ksn/nIP5O8vwmQTBwIOEx3THoF1S0UCDgQGjoEaXQQ0xzTCgEd0xpbsk9MAohUJjumMut2SITHQmFdMDTG7rLImB4yw2FQcPOKkTkKLgJfVqqFA2IIIPnEfxN7TVdk0iUsJt2q2CTZwln1XDtWu0RXHuR9pJ7dPvyh3usvf/q5PgVRQBnE0SuxCz2ZunY1d2Ni52ii1WCxxzZt7m+pVsp8SMjNRYj6pbMM4mzlapqnOzWHgIbom1r4+flDUKhVJEHNY1gsAhnvc83JW2cCcTGZgeyUWMvugkuQLpc70p/jDmZi1FwS8Z7wHmJTOKSQ00M39Qcg9HqPMRfCIfUeVzL80nqS4OskyneONCjQGg5CJPTBJqwkOf9nYDmTC+mG2IUO2w6TZU2v+KSeTXa58HgWsqPZ4Hy9AT4omlh40zYzzPknicFpAMw1NQlO1NybweXhEqfSVU5t+Yh1iwFLJuBDESyVBqbR5mz/IK+5PE8h+Fef9PSFvweZ/KSXLZekkbVLh+gYGvjErk+Wy5pUkqqQejHn1IfwiOxuFL7kfWHeVKIWNJIIvv6Rk+NVkrBmkNuyw+i2zC6aO5Y3Xt1+qjsQOzUULI1JJBHMvRh1hzIy4qqtQlpPmdxz+XpEpmeXJM8T91JvyWn8wx8jDOZUhy77xusx+qna2NrrCwvbc9/rmo6TCqdhL7XJ68u5P5GAw7d4LVS7lIPkDDTGZIj/wqI/pX3h5G4+MO5Zp3fOCTalqA2v98/hCuGuqIiHMeQR2ox9NG+4cLg9VBTJSk+8kp63HqI4URNGgYsQecR8/BsVKSbB9D0I6cvGLTQf5TI05akXHUb/g+STVWARv96A5T0O35HmmemOaYXko1tpsYcT8nUXRqKCoMhYD16PYjr0i3VGLUlO0OkeNRcb7eH3VZiw6olJDW7GxWccaZ3rPYoPdSe+eahsOg+fhETw/xArDTHbUndLkOKbiopGoo9nclmWtI27suXXoVTErUT1eIrMvZNKUWlzFoUNiAfWw9Gip1OLQVBImBsVY6egkgsYzqE3HtQk//nNHQaWHhAiPV7IZz0ny26pV9DAhZwcL6/X8I7iVnQeX5V1n4fSpnfrCYRDpSHveEwmPTgdFQiEmvDkB9jYwXTC5BZoKER0CtIkQ+LzYqWES6iyqVV0B2Dbitrbuc2xmnu70J6vYfVvDZ4VyDJWWV3r3XbzJ6vFRxvGTBeKI2I3Pb0H3KtGEYW2QCaXbkPymkvLEYdadCQAbh1PVt3c3hx/yyU4tWGVS3Zkmp7qVaTzVU13087vM6mIl99dkgqUX2FgOpLCMkzTOVTsSqcSxUrUG2rTT4QmwKpn4nEzHLbXXQlMsXhhcwNsL8lsgkxwS4ieEeIxi5ZSf4qB3h/MNlgeNDyPiIsmGUUlxXx3i/tlD25mqmujLXZSmyZKVJII2N7Hn4xjXF3D5wmIKRVCxrln+kk909UkN6HeN9x2IlLS4QlK+Yo/OKL7RcmE3BlSR35J1/wCNlj0ZX+MCzt4kd7ahEQnhvtfQrIRB0qgkHQti4hSUxUnlGLKJiVbpqnx2I6ihHhGv4KYJqErH4kg+bW9aRiUtfee3SNJ4DzFS9UsrcISkpDAUqC9yW7g5Vguklcx+Uc0PURhzbnkrOpDRzTC6g8FKYeXSmyT0xAcWYoy+wILfvXd2sm1Lvy6RZAmKZ7SiyJB/qmf+oH1gOuGaB7TzCKozlma4cir1gzrlpWO8lYBBEAUMZhwhx7Mw47GZ3pRO590fRgL/AD20nAZjLnoSuWpKgbVY9aG/lyMeSVlDLSvNx7vIr0KmqWztuN+ic4iZ3QB6whlxqal3/Qw6XJNXbygiJTEM/pAOcluVT6JxnE4iSSLpKFC5/ExoK2JtEEEa1UXqB5JIHoVfSEfaNxQjDYQS5SgZ0wpNPwjY/D5RH8D8bomq0TkNMULBJAKQAdQrQ+jvtuwZSzez8YDT15IRtSxj+HzVtkJapWp9qJH0MFOFDly+4q1/DziRVlgV7qgoXY0LcmMIqyuZ/IeX3WAblTiRh5plNAYCp8z9TBBNTLClEEhI9TsPWHq8IJYKpq0pAqw7yugCQ5fw6RVOJuJUoUmWEgm4lqJdIYntZjAh3Zkv05xPDE+V2VoWOmYBqdF3I8R//YhMyiRRAepW4s3T5Ki+Y6UlSWIDfdehjBsbjiSkJJdNiCXd6F+e786xpXCPHCMQkSJn8YBh/XT3kjc8x5w0xCkka0SjUWAPZbml0cwc+3bf5p9na50uWQmof3yagG/nsDtCmFzUTVpSjvDS6yq6f5QK1Jv0aJKZL2VY+h8YhFZUJEztEAmWS60pVuzCm6Wr90VMeHNLT4I8WU1oH9Q8zAgIzBCgCCGPX9YED2WaqI0w5n5VMQgLUghJatN7QnpiwZTmro7NZ8Ca05HpHtkr3NF2jvXm8TGuNnKu6QR1+kEMtosuI4bUpWqXpZnYnf8AIwTNFJSnQuXoVQ7W3L2AH3WInVbGi99OfYpRSvcbW15dqzvM/wCOUrodWpP9SSlIpzYgxLyM8kSZffWE6bqLE32A8fCCZxgJeIlaVrUm5lrQgkprsSe8CwcFIB6MIybPsumSZhC1doH7q3JfxeqT/SfiKxRqqlgrahxZJoTfb8q4RVEtPTta9moFt1M8XcX/ALUrQjUmUC4G6j/Mrn0G3nFa0BoRSYPq5Q3hgZAwMZslkkrpHZnJ/lmZrw85M2WplA15F7gjcEOPMxsmVZ4nEypcyWD36FJ/Ad36Vod+kYdqBia4W4lXg56VJqg0WgGig/wIqx/Mx1NLUMicID71ufrdcMjhc8GUXHryWzDCKcOoVsAn81E/GGiJqVqmyyxKDpWA7d4W8w/2Yicf7UMJLTTXMXpdICWvYKJsefz2im8Lcbn/AJCZMn0TiSAWsggsg12AJSeheAMDqK90xdVOOTt69imxKKn4domjN2KsZ7lhw+ImSj+BRA6puk+aSD5xHiNE9q+TsqXiAL/u1+Iqgny1D/ERncO5WZHkJfG7M0FLy1con+Ecz7DFIO3uqqB3TS+zGvleK0kw4EyImktNwpSA4WK3eWQoApLg1BG/WO6IYcK40TsHJU7kJCFeKaH5A+cSuiLAx92gpI9tnEJIIile1CW8qT0Ur4gRewiKF7V5zJkJG/aH/wBYHqz+kfD6qemH6gv2/RZ3LTSHEjGrQvUhRSdm+2hGUKegEdSoPvT4QjcAd04aSNlYcNx9jZaSkTSQ5uHjuP4+xc1OkrAG7DpFdMEUuBvZIL3yC/cpzUyj9xQxuLVMU6lFRs5L/OERMPM+sFgQYGgCwQhcSblTWWcSzcOQqUtYVYgq1IKeWlTu5r0iWX7R8WrdCd3CQ58XdxFRiz8EcLIxipnaFQSgBmo5L3PQC27wBVRUzGmaVo07EXBJM5wjYd03zDifFYjSkrUe8CyBp721Eb3h5J4axIKiplKUnU+sV6d4gkv/ALi94PK5chPZSU6U3O5J6k7woJzKqAp2p0/0ISOxIN92BgA9dE6bh+b3pXElZPmeEmyVgTErQ4cOGcdNoZytRPd1EitHo29LRrOcYRE8JTNSyQHCdtT0J/xYUrcRTs84dTpKpKezKAVKl1qAHKkqNSw/CbVaGVLiLZAGvFj5IGow97LuYbjzVj4W4+K5YE9YVMTRySkkbEudClbGqT0MTmccaIQkaZYMxTMkuD42bT1eu0Y9LwJpqp0t68oeKUgJZuVf08DEUmEQOkz8unrkuG1z2sy216qcxnEqjMUSWJNke6PCsCK4tiffCenKBDAU0QFso+X9IY1En8j8/wC1u2mDJpCuiOFEWy6rNlIZbmqpb+6wD1sALnwtTrFbzjNFYnVML9mHLAElQFiQBtVgKB+ZJgZxjCHkp94ka625J8nr1fkIc5bK0IYVU3oOfSPO8axDjSZY/hHn2/hXfDKMwxZn/F9FXpmPmuEIl6Go5rTS9eSq2P8ApDHyEz0kTkpX3SHsx20qvEtnGIAOkM594jwiBx+aS5IBUfdBITuo7BgLddoXwuc6xaNeSZSZQPe2VAz3K0yJ65aV60parNVgSk9UkkdWhg8K4meZi1Fy5JJJpV3MIAxcWAhoDt1VnEZjbZLJVChVV4bwdKo3Za7EpNGoMwpY7joef3aGpTsYcJmMYPNw+oOOX57+UZfKtWur9l2ejH5bMw87+MhBKFH8fZgKB/vADEbgk82zYpq0PcrxehTNQtYkFxbSQRpNbxpnC/CaZMpSlVWtvhyI2rar35QNXYgKdt5NTsO3/inpKLjH3TYc+z/qzVPD2ILfulDUzOwva/ODYjJJ8shKpanUWS1XPlGyTJBLDZPIcvl+kRmJwRVQs22z+A+sJmY09x1aPNODhMdtHG6Z8BS5uG1YeekAqIUliDpOnvBQFnATF5k4cqLCKQcxkYVfazl6SGKU3USKEADZx4d7pFw4IzIYnDy5ouQoEciks3oAfOLJhNfLO1zXjbY/X5Kv4nRRwuBadTuE4m4YpLHk8Zn7XEfvMPb3F/8AsLj73jWcxR3x/aPmYyj2vpabhyN0LHooH/6hrUOJiS2AASLPmp6QYJ5XgqINqs14UFNBZHmSSBCUxmPiw+r/AAiXkcP4qcn93h1kc7empoQzPI5slhMlzUMPximr8TFmu/k0RtmjzZcwv0uLrt0T7Xyn5KHgCLvhfZ6JmFlTNSpcxQc6g6a+7RgU0aoJ8Iq2bZJOwy9M5BSdjcHwIobiOYayGZxY12o5LclLLE0OcNCmsiVqUB6nkNzGyezdcuZI0JGky9SSGuSXCqXdOn0jIsKyRqJL2Ybee/hFi4M4r/ZJxcOlTWIDEOzEtQuQXIu+1Q8Up3VEJDdxr68FNRSiJ+vPRaZPlkLNNzCMvD6jRgzgvvD6Xj5WJSJktXeN0m72868oRXIZqf7imBxGh0KtLXZhdNZmFIFQ55+BpCCsJ2ksh2LUa72iXmS2QABTl1hnPnJkOpVVbJFyRVm5xIyQnbdbJFtVk2JlkKUkmxbnWzt+nPeEVrpVgaVJPM1qCfKsHzOee1JJGo1LbFXeIcG4J+cM1K+2+m0X1ly0EqmyABxAR+1Vs3/b9YEImYdifU/SBEtlCvRmiE8QGS7OxSo+AUCrxoDTeMlw2aTkkFMyYNLAEKItsBZqiLHlnGWKKq6FgCuoBPmSK+lTBj6uNzC1+gIQUcLg8FupupMZeUTy5BBOrVsQaggi7w9xmLKUgJev255xB4zPFzFhGHCUrUQ+tyhyzkONSA9eQGwrFTxnHmMlq/8AEGJAUEhQPgT9Q8UU4dJLIchBA8PsroaxkbAZAQeiseeY4SUgqqpT6Rur8r1MUjErVMUVLufQDYDkIazc/mTZhXOUqYTuTboOQ6CHIxAIcVhvFSupx29UA+pE/d0UdicM3eHnDRAL0iVmrd4aiRprztDSJxIs5LZmgG7UZMhOl3cvY8mv6/Yjjo6Q0mzH8IKDEtlEHJ3NIozP0hWQnSX3vDbDX8IPiZr09Y5sur81J4BMtc+WVMQVjUALh+nO0bbIwP7pGkBFLWHWm3SPPKJhBcRd+DONJmHl6XdOpmWQxJLmqn0syixp53S4rRvmaHN5ckyoagMJbtfW60RUwJKgfOu8Rwla19Aan6QpjuK8OtaAVpSqYWaxSpvxpqRTc0pEfnPFsjCyySpK5jHQhFXVtqIokPVz5RXY6aXNla03KfidjWlzj3qve0STLQZQYBXe8dIb4O9fGLL7FMxChOkuO7pmJH93dV8Uo9YytcydjcQNStcyYWBNAPolIGw+caFwRk0zL5onJOtakKSpJoliQWb3noC9PCLfDPHQRtZK7VVqWGSvkLo2rWZ4AmjUzad/ExlPtsmJ7bDMzdmsO2+v5xdjxWlS0iagoJDOC4ufveM/9tSgZuFAI/hrPkVBj8DDVtTFURZo3XS11NLBJlkbZUJUoH9Is/AWWSlLUuagrPup5JNHUBua05Xvaoylsqu8Xfh2eiWZSD3dTBRJFVK7wtsGbzhTX5uA4N8kzospmGdX5UoIAI/mFrkbjoYlJmDQpJTMGtKhVKw4rEbNm9mAWBYjbrtyPWJT9oROlApXU0bcdCNopFs3vBWKW/gmM6UhPdJSUkOnw/T6xTfaRipC5ctDpKtaSQCKhKVA7094V69IsPG5XKwBmSiy5agajY0Ip90jFMXjJkxWuYolR36cgLAVNBzhxhFGZXccmwB27UurqoNZw+ZRpqgSXICQaJHjDcmrxwK5xx4twFlXybqeyfipck94qIo+lgaWU5BGoeFRQxb8H7UJaqTSaCiik25HS9etvCMweDSkknugk9A8AVGG083vOGqMhrZY7AG60zMPalpS8sIWbJcK9WIDj684pOL4mxM1SlqmKdYILUpuAwoPAwTDcNYhbHslsTc09XqIvuW5HKko0hGoOS6i5rS4AagEAkUlCPcaHE9yOYypqjcnKPFZmZr3844pcaTiOEZE1JSkJTch6MT/AFDrsYq2bcMplTAma8hwNKi60LO6gRYWoCSIMgxCGU2Fwenr7ISahli1Niq2RHYlTw1N2VKI2IVfraBB/FZ1QXDd0UoQoXDAnn0e46w9l5mhEoAq0kF1Xr1iDk4uZLSygyeoDfl5QqvESVuFjfbm9SDtSB5oBIMp8l1TymFxc3zSObcSqmd2WNCN2uRyvQdN94ZZfmSpZ2UDQpVUEecOMTkVjLWkg2CiAT4Q2weUrXPlybGYpKQdqm/UC/lErGxxss3ZY98kjru3UgvKpc1OuWDLJJABLpJF9D1o4JrTq9Gc/J50oayhWkfiFm5ncDxDRo0rJ0zZQlyw3ZP2dH7rVBY7sT4neD8OS9ZWk++lrbg2hM7FCAXAaDl2Jy3DWkAE2PVU/hThOfjnUkBEtNFTFWfkAKqPQRP517NFSpBWiaJgSa90hnNzW3ONDwWHEuQgIACO8SAGAUSSaCj2hjKxypszSkfuikhQP4kncnYHYX8IVHF53TZmaNHL1zUjKFmQtOpWC4vDmWspUzg+vUc4Sj0vIy2RpCRIklIBDNYG4Hi1fCMv9o3AsqTMMzDpKEsFKQPdS+yTsaPp5Wh7S4qyZ2VzbdqVy0TmC41Wf4ZVYGITV9jHJidLEQolYV+UObJfdNzCmGHehT9kg6pWlLtR2fqzt6RrRdao6pp1pILG4baEcYXY+MCUvUt/u3+47ik1DVJ/S0crs6hcwUpalhKASo2Av9iNdynNFiUgzkFc1tJKbHkS+/MtEdw5kKcMhgD2jOtbfi/lH9rt4uYlJkvcOO7SKriFYyocGgaDY+uSslDRmFt3HU8vXNOc1lhUvtGUEpFX26/O0Ztx7ilqmydRcIlgJ6OpRv1qY0vCzgqWQW7wYjb03iFzrhyTNllBoQnurP4C9K301qIgw+pEEvvKetpnTREN7wsxy3DdrNQjma9AKqPoDEnmeIIWEgkd4Ejw+xBsqwxlJnK/ElJQPF++Qd2Ab/KGGLxhWvWzfIfZi2fE7sVX+Fvarrl/H5kJ0T0607EXHi94tOScU4BYGmYlBP4V0r1EY9jZjpPlCYk03hXNg0MuoJaez8I4YlI3TcLTvaNxnJVhjJwy0klSUzADdIcnS9bpDm1d4zEKCvDkYCcG70JYOfCz/EQNASIY0lK2mZkaboGeYynMQm0xLFoK8KEO5g+DwZWprAXPL9SaAQUSBqVANU4ybK+2mAKOlD1Pk7DrGlZDkEqVKC0IAJLBRHe61NRv6RS8BKFPdFUkB3JCVVFjppfrWNGyjES1SEd9gmhcgXs3obxW8WmkI90m3RP8NYxupGvVckYMg1tC68vILQoMXh9TJn97ZwWfkTttEn2WoMmYgkAGp9LbVvFee57TqLJvxAdlCy5dKh4UxWXomyTLmpCkHY7ciDsRzEOxh1uQaEu4/LmIT7AI95RV05ecazm9wdVhAdoqPivZWsrPZTkCX+EL94DkWoWO8CLx2z7geQgQeMUqwLZh8ggzh8PTzKyKVOAohaknmKjwZwfnBFyiovpQrqjun0YP6GG37A7aVgkh2IbxD2p5QmuWtNwfIuPVLiLpoqtqpXK50pMz956KS7dSk0PmGi4ZfjpPayiFpmKBASbKSFJUN7APyowZooKMepSNiNQuxvyevpHcLj06wrTpKWYpJBBBcG7GAaim4hzXN0dBPkGWwstcyw6FahQPYeFvjDAYbRjnQSklKj0ILEC9716RAy+P5AYlMwKuoIAIJ6AqGnw2hnifaQ81C0yn0BQGo1LggUTQAOdzFfbQVJc6zdwQnhrYANXK05ljJqMXKIWpMiaCiYnUQl6sVDmz/wDWLPw6lIStVCdRfy2H6RkuCzidj8XKSSwSVzAAzAgPyFaAOYu2HzeZKGrQVJQKlLkgP3e67qAc/wAzN6RVdI6MNjNs1tvE28VzFK2UPc3a+/gFcpFCp9RLuxNBt3RsKDzeKx7Us1TJwPZLBVMnFh/Tapq9uW7RA5h7YSlJEiWlStlqBAB56dyPvrneZZrNxE0zJq1LWq5PyHIdBE+H4TNxRLNoBy5lA1NWwAtZqm0xO8ESIVMKYfD63CWfkSz+D/KLaXWGqTBtzZclS1GiXJ5B/hFxwvDomYWXKUrs1E6lU1Ekl7PyYVhfhnhWclK9OgzAQ6VUBAuAvYg7WPxibwikomaZiVyzZIWCAS/4V+6p22MIKyuzHLEfhN9N09pKNrReTmLWUaj2VS1JOmdMC2o4SxPVqt5xAZZwwuRjkJxKO6NSgTVKiEnSxBrUPtasaqhLMYVxWG1yyUsZiASHDh9nG4+94Ux4tUDM15uDp0I7kTJQQghzRaxUPnE0pwxmJKgoJLhPUHfSaA1NrXERuAxM1czsl+6kaVUq6XN6dAaNSLC4WChPeUoF2DsLEmzF3TVq1tCH7OqUoo0uE0SvmkWcmpNTVmNeogWN4DC22qNvd+6YY90zGCnGkaQ1j9fGBiFaAw1ElL78ifpCycMVzLP93jmeYxGGQpa3YABQTUsdnsCXb1jppuWsGpUrnBoJJWeZ9IEoFAoTMWqgIDKZgCa2p+cQU5Yh7mGamcorN1EkjYOSwHgKRGzFRdoGuawB26p0zmlxLdkS/wCsWObwlPQkFgsKqDLOr4Co8wIgcKnvJPX5V/KNv4fzNOJlJVLSlOy0hmBAqz7bjxgDE6ySlDXMFxz+yJoadk2bMqfwPwkdapuISRLKVI0KcFWoMSRcAB/O1opXEWVfs2JmSn1BKqHmk1SfHSQ/WN8xiE9jMOkakIUpxQ90OxO7s0YHicUrETlzVAushgK7MlPSib9IEwqqlqZXyu2sBb6fdS1sUcbGsbvdJYDLlTLM1vqwFyWiSmLRK7qQVK5Gmx7yqXbb06q5jJQT3Uy0JZLlJ6B2pzcm/hDRctklnSHqC4cUqST16+UOM/E1PyQOXIbBK4RTp0kWVqd+VCNLsL3qYe4fMOzmV7yC2lSQSA4sSN6fCI/ATQlTqUQgWSDQjlqFrv8AWJRWcpQDJSlISo6lBQql08+VXZ4GlBzWAuimEZL3spyTet4tGSzwsMT3k26j6GKVhZhHdJCqOGLuP7rFqB/DrErgcYpCwQKOP1hTUwcVluaPhlyHsVymYtSaGrVr9CI6tYUK2I3hDD4gLDn9PTaHKUjT0I+7WiuEW0TPRI/8eNh84EGEtWzttWBG7nqt3PVYzKzVKSQTqNWLC4sSaPYc4TVPTUpUSWrQFibN3SA3T1pEboKQ+oAiw3+ULftagA6n5Mzio5V2sesekZeipV+qczZ8pfvaX51v8CBvflCKMuSpQCVM7VNgeVWI25w1m4gqUVKZRNy1+sOP206R3nD+4zAdQ1qco0Q4DRdAjmkJ+BWksQ56fdfKE5Ul1BJIR1LsPFqw+l4kkBgogVYkt5/rDrJJHaTwFgaQSo0BDCrfKNGQtabrsMBIsnnCuWzJS04gsAHZJd1Dn0Hj6Re5azoWXSy0Fi1ASN67eERKB2kwAb1PgNosmFwYCGLNypQfnSKxiEocQ87/AGT6iZlBYNlQeL1yVyZSZeHSidLCQuYFVWkJ0gkBncsXIJ2imhUaFxdKRKFwdSSxLOkuRTm1/wDVaZNkBVfdJckl677V9BDqgkHCG9krq4rSG26Y6o7LmEKBFwQfSAuU0FhnogNVumQygZeoH3glVeod/jEyrSpACw6WYhnBY1BBvGY8BcXH+BNVWglk7/0k8+XpGmYaoOoEpoXG3WPO6+mkglId4K3xStmjD2piMkMtzJmFKXDIX3kgMzCoKQ7FwT4QvgcelEzTMIlqNAFGiq3QqyvnzAh4mSknuhR5A0Hm0Q/GHEUnB4ZaFFKpqklkmtdqdLvs3hEEWed4Za5Pz9d65keGNNyqoPaHLw2LnaUBSNRAUgAFwSC7j94k9bc6xaMp4ik41OpKS5unUCoc+6Q7O9bRhhmVNGB2r9S8DtSCCCQRY8ot02CxPaMps7TX+kljxJ7XXIutszbPJWFQVLJRqonVcnfSkVLPewjPeL+LUz0mTKBKNQUpaj7xFiBt589oqs2cVF1EqPMkk+pg+CwpmTEoFyYlpcKipv1HG5GvYsnxCSa7GiwPzR8FglzVMhJPyHidom0cB4hTMZbl6Odv8YuOW5UiXLCUABr9Sd4n8Jl7HU5JPh8oEqcXLSciJgw1pF3rGsflM7DKHaoUmtCRQ+Bi0+zfOJgxIlhSGWXVqITROyLd8ksB1MaVjMrlYiUZc5LpUNrjkR1EYfm2CXhMSuXq70tXdUNxdKh5NHdPVNxOJ8LwA63h3/NQSwmjeHtJyrYc9zcSZapKT2k6akuAX0SydKpiyPdSAW6kiMyzGfLKT2VGo5ozN518A7ilHhlls5TqWonUsvq3NS7kVqSzP8hDdSveGoVcueb1u7nr0iSjoBTEi9zz9di4mqTLqQllYqlnoCDqYW2DCvl9YDgmtS3MK3rQgtQdDWI4zNhQfGOImsGYfWG3DQOdSGHxeia6Qkh96sOl/lCc7An3gQoHkdtuXowakNlL2FBATMbZJ5uL/fRozJrcLefSxT/A5quSaE6d0vTxDvFyyrMUTkvL0kgd5KjUdR8a2+UUHDJUVd1Kinlfx6bxLDCBLEaUqAvu/Riz7HlA1RE13f63U0Mjm9y0LAZktCgk6WB0sLMbF2cxPTUhi6tNXd6NuK2jMsVnaikaFBSm7xAZqsOpNeQvvESrFqmEuVHd2f6QokwkynNfL4JgMQDNLXWtrzOUD/HlD/NH5xyMgViwKB2/u/KBG/8ARj+Z+QXP+0P8Qoho5DpaZewV/wBhf0J5wVGHBLOX6VfwpFkuktk3gPD+Rl6VB9ZAciz7E7eDfWDpwEsnTqXq2oC9b3cU2rHPEau8hUclUS/DE8DEMo++kpDnehHqzecRuJwZQptudvnBBIVdvT9I08Ne0jqttJY7uWo8PrSmYt7s48N+sTWLzJOm4NXUdh+vTkIy/LuLZsoMpOs21Ku24tW94c4XEYjMF9lLaXLAdRrpSnmsipfkL+sV6bDXOkL3mzRzuncdc1rA1guei5xJm/bTF6S0sUSBRw9yBzJhjhc8nfwwyyrupoxDhmBDU6GkXLBezmVpY6pimdySBS5CUkFvOC5jwnLwoC0y3AurVVN+85BYjYM1BvBUVVSm0TdTyuEPLBUD9Q6dbFEyPgOXNlArBJSSDUirCgAa3N4JmfBUgA91UvYFBJY2DhZNIm8FxuESwkygCKAgtqa9NJewF6vcNCWK4gRNSe6pOoK5EO1O87dfCAga8SkuBt3+vopwKVzbC1+5Z5juH1y6oPaAbpoRvVOxo9CYs2Qe0+bJDTElZA0vSvjYv84icSZqJym7Qh1buqtyORPgWhrPxaHSJ0shQIOohlX8tVGvy6w1liFQwNmbm+qBY/hOPDNuw7LY5HEMyaHogNdNyX21MzDmIqPEfBKMSVLQpYnHdRKgqlHuw8LcosUlfdSpDKS3wNfq/nCy8TpdYlqN1aR4WpYRUYpXwSZotD63VhfDG9uVw0WN5TwzOxClBCfcLKJNjWg5mhNItqPZSdAeb3yARanMEeH9UWbALftFISElai7DoOe/OJjDT+6kKckUdmhpVYtPm9zQdOeyAiw6MN11WMcRcKTsGU9oxSp2UHuNi9jy5tDzgmSNalHom3NzfyEatxZkgxWBnAjUsJK00spNR62jL+EMWlEu/wD5Rr5BJSAkk9Tq/wCvUQwhrXVVI4n4tig/Z2xVAA2WhZZgdQBO/wBtEqJBBZtg3nCuSSUkKr3Uk353NOn5QuhbrLi/2IqUzzckp8HW0HJFX3WjJfarp/5Bhfs0v4uW+Ea3NxaEoUpVEpdjzbbq9PGMV4gkT8ZjJkwSVp1KIGoNYbk+XwhtgbCJjI7QAJbiDrxZQNbqDRN2Fwaf6hNaq2aJWVwpPJqEo6qUP/l4dy+CVuAqYgVDhOon4gB/OsWwzxD9wSQQyHkq6YPLllRZIJPQPF9y/huQkkaAoChKzUn5CxNNt4lk8NYZKR3dL7IUoAHqSesDmubmygFT+xuy5iQs6k5Uqupkjw1Hyanxh1JwksV0k9VV/IfO0XX/AIOQ5JSTXcrq+1fe2h7h8hw5FZQCQ4Kyly70YMbWdo5NUD1W/ZiFR+3YfitfS4HNnIeGfbnT53BJ+FgWjS5eWSZKVLSHT3QHfUrkQFPytSg2iNxEjtUkqQKilHIrur3ifE7mIn1bI/iCmZSPl+E6KiTQo0BUd2UT8ACXpCf7UtNHZubH05/OLBN4dSRunkR+RoYr+YZVMlqZVXqk/wAw6dekFQ1EcpsChp6aSLUjTsQTPSBVSn6BLfOBDMA/yj0gQVlCFukyYf5LlEzEzRLlgOAVEmgSkXJI8g25LRHFUWXgnFBE+p0pKTrPMUYHpv5RHUvcyJzmbgLuBjXyBrtlZ5HCMiQO6lc4gB1KoCd9Ieg9fGGmOlypcpUyWhAP4jpFKtRwTdvWLFnWcJQjSGUoswtTneloo+e5j3C7Osvbpb4/GENE+ac3kTiqbFCLM3SH7W4A2O3I8xDHFYtltpQ1HLDwuL+EMu2L3vX/AFHFz3I6AAffiYeNiDUqdKXJ3PnlZ1MlgADS5J6fONa4LyRKcOg6AnWAtY66QEiv9Lep5xi+ox6F4dn68HIUACeylVf+gfk0I8cLmRNa3YlMKB13F3Oyey5KUmjfY++URXEISuXMCh3dBNtwl/OoESMxAYl6t6xVOLc17HDLVZU3uIAqz3Lb0p4mKzTNdJK0N3uE2cQ1pe7osymYlnLNdiHHhDjLFpmFaVKCRpUdRDmw3+FTuIjZ2JewAYMbl6/CEO0Pz+N49GLbhVQGxU5ls3WsImK0p3USKAG/JZHo1oKrNgF6XC5bkAqAHm1d61vWIdMzaCqLRyYwTquw8gaK64DjpElCQUvQAoSAAAKFi/mPHaJDHe1GUiWRKSoqIoCkpY9VPbwd4zRUzaLHwhwovHzSVE9lKCQpRswZk9A3L6wsqMPpI7zS6AanVGxVk7/02q18L5uJsrqamvumxHO9nvFrwYSqh2A+6w4yfI5EiUqWhCSCSX0jwcDa0M05epJK5W10FyD4Wbk3SKrNNHO9xZp0unkRc1uVydcU44YXL50x/wAJSj+5QYeTkR5/kTyh2AZQao+I63r4xZeO+J8TPm9jO0oTLNEIfSeSi9SW52rQRXcNhVzaJBUUig3Z6t6kxa8KpPZYLvIu7Xw5Kv1cpkksOS1bDcc4eRJkywdXcQaKCiCUgkKKiNRc1fmfANsb7R5AshS1uGDpAc9XIH+ozHB4cKmpQolIKmJa1Wdt25RrHAvs2QjVMxQCtNCBUP8Ayg8mNTu4beBKqjpKYcSQkn6omGrmf7rRZROJ4jeciZiZgmsVaZaKJlLSQ1HdZOyzycCsIS87CxMWSCWBH+RvzLJSG8o0qbleE7yf2WSEqayRUAMNtg0VDiL2eIlapuFCexmJ0LQok9mfwrSfeACiC3j5gQVlNIcpBB5bW/r789UU5sre5QEjN+8GYukqry+9/lBf+QP7wbarmlg1HNWIPrvFSn4xSSlJBSpCdJBve9aijBukOMPm5dRtq2Fr+LjnfblD/wBkA1HrVLvab6XVpwuPoSzjch+V3ua/OH0rGhaA5250N21Vu6Ra7C8U7C4x7qIax8dj8/KFJmLBbUmrPqs733tf4xhgtst8XqpvNs7UwEsqSr8SgWDGrNubciNJh9k+NKZKjrVMKrtqLVqKPtVyD5RUMVOCm6U8tqtWkOsqxyh+7mEmUSKsCUnZjdt9LsfGNOiIbddtkubBW84nXMDs2lx1ty6H4nwEnhJWz903D7xVMgzBJnBOkBJURQ7nxs5T9vF+w0tKkUp99RCLEiY5Ldia0Tg6L5povBoUljR7eMV3McsCwZarbdDsQYsGMwagsEKUC9R036QljcMDV3gSGUsIIKKe0OFiswxmDlCYoFapbEjSU62b+pw73tvAjRlZfLVVSEk7kgH4tHIeDFgBYg+X4SQ4ab6EfL+1kMWbh3BHsyvmW8hf4wIENa1xbHpzKX0rQX+CkMVqKtRNGvWws19oq2Z5gZqyR7ooPD9Y7AjikaPkuqhx+aaaoGuBAg9CLmuLpwV7Qv2VHYzwpUp+6oNqRzHVNy2214ECIKimjqGZJBopYpnROzNVmzH2lYRKO4Zs07BtI5uSam9ozrO+JJmKma5hLD3UiyRyAHlAgQLSYdBTe8wa9Sp56yWbR23YpDg3hf8Ab5i0CaJZQnU2kqJDtSoFyneLYPZZJfT2s16WCB9D84ECEOKV9RDUujY6wAB5JjQU8UkeZzblVfjjJ5GEmJkSdapiQFTFqPOyQAALMX8OsViWkqLC+0dgRYaFxNMxzjckA69uqV1AAkICkJ3DU1MrtSBpoCxDgnpv5RsPs7ytMnKpa0hzNJUrq1N+QAHkIECEWMTvfS6/zt5I+mjayUW6Kfk6aM7nb5/GGGJUUTCQWq/5wIEVdnx2TtnxWVM9oGQImrlrfQSRUB3CqEN/dpr1MNsqyZMoBEtFCxKlEOSNxyu20cgQ+ink9ma2+mqFMLOMXW1UbxDlKcNOk4gIBGolSaMdLOfGsanwviQvABt5iiT8QfRo7AjdY8yUTXO3uR9VBlDJ3NG2h8UtPelrt+UcRM7kxBDpUkuD6ffhHIEV9p5pha4sVlubZV+2SAtBGpIJSWZ294F/CKKJcCBHoVC43fHyB081Wqxo91/MhdCTzgajHYEMkFdGTiiOsLYbGsR471jsCOXMBC7a8tOifBZ1Ep7pBBNqK3ZusaFw1xF2x0KIK25GrXJowJvQmBAhBiEbXxEu/aNE5pHFklhzU3ipT393l92ghw0CBFWzEBOilUYKloECBERkco7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2" name="AutoShape 6" descr="data:image/jpeg;base64,/9j/4AAQSkZJRgABAQAAAQABAAD/2wCEAAkGBhQSERUUExQWFRUWGB4aGBgYFx0eGRsYGxsaHB4eHBwaHCYfHBskGhgaIC8gIycqLCwsISAxNTAqNSYrLCoBCQoKDgwOGg8PGi8kHyQsLC0sLCwsLCwsLCwsLCwsLCwsLCwsLCwsLCwsLCwsKSwsLCwsLCwsLCwsLCwsKSwsLP/AABEIALcBEwMBIgACEQEDEQH/xAAbAAACAgMBAAAAAAAAAAAAAAAEBQMGAAIHAf/EAEIQAAIBAgQEBAQEBAUDAgcBAAECEQMhAAQSMQUiQVEGE2FxMoGRoQdCsfAUI8HRUmJy4fEVM4IkohZUY5KjwuJT/8QAGgEAAwEBAQEAAAAAAAAAAAAAAQIDBAAFBv/EADERAAICAgECBQEHBAMBAAAAAAECABEDIRIxQQQTIlFhMgUUcYGRofAjscHxYtHhQv/aAAwDAQACEQMRAD8A44FAPfG6ybm+0zt8/TG1SkD8JAjeT+mIkbbDSMNOcYJpFgd/0IuIvANrbdsCiP07Y8m0d/37Y8iPX74DbnCEs8yJYwLblZEifY22jrtbHtJ+QXM6ogj2iDcT6YgWqIuO+NHG239R88dcMZ1KWqGuLfP59xI3/tgZRz26x7e2JlzZA5jPa/fuOu/vjZKAboDPyt6dfrhAd7iQp3GhgBG8kMCTtFjsAeg3xHwiu1JtQZkY/mWxAI36W+eNq2VZYZTIi/oZt0vYffAZDN1t6n0/dsOTRgjU1wsRKhusjU1jubA79hbHmY5VCNIntMiBABEk+o9CfTAdKCQpubXPTuPT333wRxOuXJa5aRcSZAteSZ+FR8huZwpIMIgmdzczqBN7n1/4G5743VyVB5bbTvG3yHpiJak8w9mU9jb6dMa0c1pY2A6C8/sXn5YTcaXfhWRlnqMlRwSIcQpptpLhngmBGmwuROxEYA/635fmgQodAvWNItpO8zH2G9xgTKZ0eW0b6SFJmKctLRAuTIAmY+mFWeqfkB1aTJYxvG1pgdP6Y0cwQOMSo44ZxA0Gd9QDRAB5pVlgqSNgBAPUT0It038O+Nq9Hyxq1qASpFlBsIvN97/rJPIa9eaRJZSXIsOg0rY33sf2cXD8L+Laa6oWGl1IAMA65kerSJA7AHsMXRvVUWOPHPjrLsppKGqkW3Aphrbg81pIMQbjvjlxQ6iTACxaTMNEAD5YfeP+IUqmbbyU0BOVjYamDElgNgJO/XfCjJ5Yv5rU9LBKepgxiJgcsmWcfcz80yHkajiCU1/mCD1BPX22vjtH4UZhitQIieUW16g0lWbdfhB7G5MQPfHGMtSLVOsEGQoloi+Oqfh/wXya4qByVeSvluNLKZ/7ijsenf2xyilswE7oTqT3xwPxzkgM1WCoVhmJqvVJnewtaTIG/wDbtOb4wqOqmSWV2AFydESAOpOqwxwzxaamYrVqzgJDEBWs53G3cAQYt22jFGFCAGaUGXyBFRC5iFCgQBckyZnVYwB2Fth0RwPi5DfTMTqhieaVgwBYydI6HDXw7kR5OuoXCIgcVBJUHV8BEAggyZBMntBiTxNngUUFaLswDjy1GmGBB5fiVwZ9LAxaRNwONkw94hQi9uhsekyN56Xw14TQqFk8tSwJK8911QTBAtpi8k7aumE2v/KJ2kkxP1ucOclUVUqBqmgKrQJeWkRChTBEqpM9AN8Z8JF7MLdNTrHhr+ZRD30uSwEg7nYaRAANgOwHWcOhQ9MVj8KeLpVynlzzUiQVg2BiLm3yG3yMPqHiqg+bqZQahUQCSRCk9QOpgdYAPTHonLJhak2YqpTE1CFEhZO0sQo+pIwT5cY5t+LXGDNOgCNIIeppI1CZC9Lfm+09sXTgmcY5ZDULNYDW2jUwIH5aZIW5iJm1++O5Emoa1BOJcfZMxTpqsqxC3BuxM2bb4Qx67YK4pxZaNF6rnlVZ9z0A7k45j4p4hGaJI2uFBaAV5fzAddxedjuYQ5zjlasxLOXVgFvEAAmAoNhE2gyJ9SMBsoQzqnXeF+MqNWijtrQsJK6GIB9wII9cZjitHPOqgSRHTSp+5GPMR80+87jAa7DlLAElLzpGzxyhSJsOu9/fAYyxKlgpIBuY2237e/fDzieZp+fTZV1U1ULGmCR1lmLd7HpawgQPxo0AtMUkqK2hSS5m4B1AQTy6hbtG2Jso3KAxPTWSBMdJOw+gOCalFwGsxCRqnYEwL9j0+Xpj3g1LVVVYDB5EQevUR19rfLE/F3IdlIZbzpLFotbc9jvhK1ZhgJc94tvbbtjWnBiel5i8fWMMaWYhIWmqgi7kEki1rzeR+W+IMoiza5iCDH264DCp03prqEk9oHQWv/TEavA9f3fBL0BA6R3HS/UdJjeN8R0XW949YPtce5wlXFhdWk7U1aOUyZJ36EA9bj7X3wOaUARvc2/vPTBzAnLllKlS+mCTqmNwBsIvfC7Sesi32HucUyACqijvCMggINpaSSeg3/tiSqNAmQA47AXvvJtfrbAiGLhtxPwnebyfbHpzk20iLdLwPqJ9cRKm44g9cSCYkbztHp6n+2IzWB6C3TB2YpNYsylIvGw7bQZ/tjbJ5dH0oVIDsJYjuQAZjbr9cC44EL4RTKsNQ3IsYggmbibXxHXo1DqhQhYwd/kFmfYSem+LFwLwxSqV2pF3YCBYEMJHUwQ1+oMd4nDTxD4cyuXosKeYmuBy02rJquV/LAJESY3tadsZ28UA4x9z8Sn3dq5Sk1cgwpkt6SQDFwLGwgzacOvAufqJXVKe7GTI1DlDE9bCOu9+mBnZVFRXhjuJI1AgQbWtc739MQ+GclrraNQGpSLQSJHQEbx+zj1QKKn3mPrcWZxSarkmSWJmOpPqB98b5eTqAIXVHKCYaIsb9xPocOKnBSK2lA9UB4MAgyDcQwsb9fXD3J/hxWdi7Fcus2DHU6j3QAfO2MmTxGLEbyMBvpLridhSiVrwlwdqtcaiRTWNekkNf4VBFwSRt2DHpjr+R4UitTKVQPLXlpoRAHYxPVQJ9GvucU7hC5RqYDZgCkpJqAsAxsLyLs5bTZSYARRJvifIw9RsxlRooZdVhDqLux1LqIklRoNgTMdF1EYzL4tDkog0CNnoN/3M0HCyr80Zr4k48w4ikBitPopLA/DMKBIO6mJn6jCbxnlKgo+Y9IAsJ/loAqq14JDSYgXg9dhuoz1fzc27vIL9oJ7RaBvIn9cXnxvw9/4DzS506BoRAFAYmOcsdRXSTsADA26+zztWmADcpvhTxI+WJpwtWm8akYTFxBA9O3WQemIuOVkqEaIDOWLLpgLDWEjYMLb7j0wJlngk9SLHfaALfL74hrsY1MA0bQLEWtMzbaCOmMDZCRxlJouXJEM0bREXP3nt6HDPIZYxsA9iCxUKkXkk9dr7zPWIWPm7rykNbp0n2+04I89RIgz23HsD0+XUnEwTdxhOofhhWQy0N5hQczHlKhmHIIHbfePrgPwtTVuJVCjsrLUYtCCGAPU6wVm8gBgd7WjfwZxChSoKNMV6kgbzcEgS3watOy2MTvOBvBFA0s1WqVAUM6CFk6TH59KEE3F5WSbi9vSQWBJmTfiTk0Ds7BmDwSF0BYSOUsebX1iOosYxZvDANPJ0kcy5WQqkSqnYStrDqPvE4RfiXw9fL83XTpmDIJh6hA+FYEtIAFzAHS4xr4c4xRSmnmUPLrpTOhzBqOLgEEczCLSb+kYp0aCULxdX/wDVVNSlCNw3xSZYz12OK8tSWMH2iw37YZcdqa3eoSbuTBkmCxEySSdjMnC6nWAJG5GxNgB6b4wubYmVqFeYP8R/+0n7gXxmNw/oh9zB+mPcR5TqnviCn/OQhxUDU5BkCLH8oAC3kgfW9grrM0C8DRAgjaTbv0PbENbNO7SSSdhJJt88RmZvvi7PZJigVHHAKlJKlFnYgaz5hUmyx0K3uTeLiLYAzj6qjNBAYk7k2JkCTc++Bltacb3Np+4wpckVD3kjNYz3+/y9MFZRg93FwIkDf3wFEdJ+eCsplwROo6j0AtHv+/7TY6jVqE1KwU26j1tv36YiTNRutx7dfcY9q0yBsW9RGIqTXkrJHyg+/e2OB1BUOpHbSCJ3J6A2736YHOXLXbbp/wAW9MYV7H5R2+eI7jcCe0yQJ27YXrBU1WsVPLEkEEsAftsMQNV62H7+WCPOVTdSY3EwfqBI6Y3ovS3CFjezHa1iOh9j2weRqo3GoPQrTq1PY2IJ6xYmf1wWrKpm2of4TKz/AGxNSoUahsIMXUEARPTsekb4CzWTZJJECYnvv0Bwtgx6h2T4kylSjFGBsymGBIjpvv2wZQ421L4UBLNqbzAHDNedSgAQTO8nbYmyWi3LHWbGept1j9nDXK0i6gLHLCk2HzsYtI+mFZFOiJVQwUsplqZctnaLPQQ0q+kCpQS+sCCNABC/O0bH1GyfEMpl2lctXLXhnZUYHYyJsL9jv1wsyGUPm61cgqTGkxBFtz3622n2xaOL5ejXy71Gam1Sig1MpE6gSNLBGHWQJ26bRjJlBwlUJJUnVE2Pj8JdBzBYAX8z3I+MarSMvlEEfEzkwo7sxhR82HXtgLP+L826sFr0rWIpINI1d3YEm0/ADeLjFf8AONSxqaqa3FOSFQ+ixF4339cbVMlUCtVQHS0T3IVpkb+oke+Bj8Hg52w/z/eRbxTVQkPB1kVaROpgQ6EiP5gguF6jUoHa6r64u/gCsr1MzSMQyAtbeWYTHs/YdMc+Wo2rWJ1BgV9ImPeMdA8KlVzorLC0szRYgSAFqKyl0+TXA/wsuB9pN/QZB7WPy3O8OLcN/Nys5agBmxSqDmp1WE/Ef8vK1iJHXufTBXjXxQ1YVKCO3lKU0KNOkhdWotA21AGxgQPfBPj2gqZvzqcaiFfUDPMDFwfUbjecUxAWqTBN43j+3QY9Hw3iPNwK3ciQy4+GQiTZmvoUCBf4pE7i59D7emIadJBBAIjrfe1gCb/piTMVPiLNEHc977AH3640y1BTJXXBEREfIzO8bjtv0xPpJjpNgxddIKiTAtBIvaBJvB6xgzL6tSlxeLxANwAesx6W98A5RjfSCQCb9Nz1nbBeWr+W4kEXBUxpE9wZncT0MXt0J66jVOh+D6VFqNMClUWtpJWsgAZuZhvzWgaSYP5hvEj8N8VjL1GUAIrV2LlqjNBGkGSR9SL9IwT4a4rljkarOuhkBWq6KNUOZGlmFyVJAF50nFKSsC2spNPUzIpg3sRqgCwtYR9sehy4qCDImdD/ABHpo2W1sbBSV3IkjoAu5H5iQABYE2xzziPEGFY1JdoBNNnHNpvpJ72AHtPuL7x2o9bhLu7kMU1woUegW82k7CD06X57xWm+lpJYuIkhRvEzG5hbmx3OKOdXCsU1K5ZZaJ+02gmxtf8AT5C5pLQygEdR+hvfrg6shRtOmZIm4mWiwjqD1wEtOleQQZsL+guSO+MJvqZWb0aPKJI+Zj7YzD3LZ+mFA8lzHVaoAPy04zB4r7ydmVpRN9pxr/DSxvbBhy0CI+fXHgpC/wC/0JxOGiJD/D7/AO2NWoQNtt8Fs9rL7x0xoQxm0D1/5x1xRqLnGGNKidIAXUTG06pvbvOPaGSBMXPfpP2wzymb8uAlOmzA8rMCzD0Ugx67b9sBrl13ozan4dzQAnL1QJtqUifkYOJH8LVyJCaL21VFHSYgt6ziap4kZmh6eXaBA10pPofimfn2wO3iTSZGXycdv4dT0F+Yntidv7S/HF7yI+EK5PM9ACNzXSOvYm8/fBGR8A1SR/6jKKD3q/8A8fpjxPFZIn+GyO3/AMql/oLTiMeM8xp00xRpEG4p5aiLWvOgmZm/644+YddIwGIDf8/aOz+GTaBqzmSU9Zqk9Bey/rhafBtGk51Z+gzL0RHYT/mJABHqDjWv4uzcfGDIEjy6cTfskfPEdPxZm1nU4pqNzoWT22UE3xOsg7xx5H8/1DV4ZlxY5mnEgn+UZJPX4tv6H54l4f4WyrSzZ0b7MjAd+5EX2nC7LfiFmqYJV1YE/mpK1/8AyB/ftg6h+JWbK6XqoSs2OXpsD03IHf3+mFK5I48npX7wfjXA6FNA2XrrXbzBqSmICoJMkHe8YI4DlMklJPNznlPJ1p5bNdiDYiw2FvfqcA8Z8QV6/lIxpkrIA8umAZgmW0wdp9DfrgjK8MqimoPl3J1IUQ3vN4mJgbje2KDlx3OHln6Y9rcIygQuvEEfV0WmZgX21T72nawnEVfgOXCqFz9BlYnWTKsJ5gQDOrmEXgX9Jwjr8BMwfKWR0ABHUiRtG2+Am8Jzuyi8WBJ6xvFsGnPU/tAQg3/mWdODZMcgzNMGfi5ReJtck3HXY+mB+KOPLZaTKyg6bfCRfpffoR+uEC+HjrP80HUDuCJ699xfv17nDvguVU/y6hjSqqSBAtbte1/W+FIrZkGCNpYg0kQL+56f7/7YtH4d8QU1lo1SYclkJYyKoBBAIizqSI6kDHo4bSdiAwZZiVuRFu22+BspklpvTgFnqOEpNJHl1S/K7AXMCTp6nuMT8TjGXEyx8SHE13H/AOJGSQ0Q6U7oWllMGDHxQJI1LaTc7Y54lTUQQwmzT6g/3x0fP+IMu9OpSqZ/Jc7EsPKrwGkE31zEr9z8q/V8IZWooqf9Ry4VidJ0uoOwMA9JjpiH2cHw4vLydjrrD4inbksptWqOYneTttefW2+NMpX0mdRHSxj93wdxfghR2A01EVyoqIRDWMWNwDvcfrj3IZZN3KrBgKwNp6nsPocei1VMVTVsypEBip1WIEH6THQ95tjZwwUc6kEgG8NpmdhuJONa3A23kaZN5Ug/Tb2jBVKlTAGuZggEXBv0IvveLR6ThLA6Q1Ncw7hSqyUcXG9xb7X29ceqCVEN8J2i4mNhuZwY1KVEHsbkap7XG+2FRDBhLQJMgjbbp0/cYdGJkquWXL8W/wDTvSGmIvqJJBkRoEwsXvuL4Q1c2TV+EDUZhZ0hiCDA7YioOQtzIHXv8txj3MMFYSCZ63Fh/wAj6YsrtXEzl6yLMzZpvMH1I/3v88DKvK0AXaB9RHuMFZ2g8Rtckxv1/wCPrgYoyIoNgxn2if39cMbEoKMJr0b8o0iBYEETAmDO0zGMwIdQsZB6iOuMw3I+0TywZ0Y8JWdUADpvf6YjreGxUEgCTtPTHuX8U5WoQCmmfS32ODqPkuZR1C7iDB+5xk4kT1OStK7V8OkEwwnf0H774FXgo3YHfc3/AH88W08IZmGlhoPUb4GqcI52Gvb12/TvgciJ3BZWP4Eyftf9zgdsjN7fS/8AuLdcWWvk1XYah6LP6b4Dbi1JYEEf+JH9P0jB5Tig7xEeHt/ht3Nu32xHV4b3i14EG2G1bjyUqiuKYco6tpJ5W2NxvE+uN8742qVgS4CrUcsVW8ANZVlgFWViB0PyxRZJ1A/3KxU4ezABVZyo6bwTN+2+NqOVLKNIbVcHSp3EGDNp27YaUMymmQrkOADMNyqAwtG97QR9LYmymZkaPL0zqglea4kwZJEkgz77YW7Mo3hT1ibPPyi579NyJvG8A4gXLVnEwYNgfr9MGcUYASqjke8MJ3N5F94/YxDT4u9R0XaWj6wO/v1GON9pjPWhAmkQoOxEWi/Te/XBTZMwxYEMYhQDsxM/L54EqZtnJBJudybR/cmPcYZ8Lq+W+okHSQTaRO41dwOuONjcYe0nq8KdTJP+Xc22AP6e/wAsP6zkVS0kltLBVB2ZVYjsTcn5xhjneLrWZxoVDCtygAAFVfVtqOmSN4CyemBM1mGQ0yaBZfLUm5XoRG/SIO5EYmWJEDenoZ5SbvtO8HeD/t7xbAedqsGbSjADoB1j22G317YKyTEMS1MsJ1czFQpI6kCeUH2gAzhsmQWoh1EBTsytKNYbss6Rt0Gxwrt7QsrMPTKd/EksAe5sWtBEX7e+GuUYNJVTJ7N39WvcT298Er4fRy6+WSVYqVDjVAvIE6itxzAETjfL8NppOgEN0/NG0CN+3XAZ7FRRjcDpPMu7LdFOk9GJHpM+ot3nE2TzM1mcgj+HVqpuCPMaEpn6uxAv8I7YIStAuRPYqbdI+3acLmrHy82EEPqpubAzT0OB/wDkJk9yMTJ5Cvw/S9zQgoQKtxiplylCmtJQHAlkDFlJnmDTvNyvyjE2XcfwxDKdZLqAuwAOmf63wLwThFfNitTSoNar5gGsqt5AB02mSdzF+nR1w/ws1WhpdwjLUqgjdRLTO+9979MbMSLiJM5zzSq3A+IUCWdYsznTy7SiuNumogYW5jJBFDrqc36mBYdvfr9MWnI+GArsWrMqapkiYWR8MtPoJ3PvGJ/DHAVNJme4MlZJUwLCwNuWJ3wmVtAxExFjVTm6ZtvMZWm/SbQoFj0OJOH0b3Mf0uY9NrYZ5nw/NRmUrp1NA0nbbYD9zONV4U1gWUgm0GCTHcgXn93woZe0zsd1JEgGJB3jtH0sMA8SXm76u8dALYY5LhroOYfD6gi2+1/31wBWzIqEQykEGTIiY+3f5DDg+0ULBEuOo/r8ztbrgirQmmpXYG/Wwk+84DcimrMdX/04Fm6nm2tN/fBzZ40jp07dIII5Ra/r6CwJ62ayTqcUIFyMKWAJJt+nt8sbOoMSCY2+WPf4uDNhafaR2NpJm/S3UYE/iLjoO4t85ib++GNtJ8dz3M5Z3YsQSTEyewAxmCDmENywJ7mZxmDzMaWzIeAwseYVJ/wjUT9SwG+G78L8hQoAVe2hfrqIOGP8XA5eUdIBH3m+AM7ngBLPpt0ABPrcav2cZy9z1VQCTrxdFABInaRFz7f2xFWzgCs4hoBMQZ/cYrT5rXq0kFR1tPfYLgPzmU723tb93wtX1jWO0s1CoKq6103tB33O1oO2/wBsC5zNUUVVIJzJDlVKnTBHKCRaxWR7tPTAlCu4XlIIN9h9I98Q+WTVFQyGXeCRIAIsTMCHJ+Q9wyGiYHFgVFXGVqMpar5QFhIQkydom8gbQDtgbiIKhgx1B6SaDJ03JYEGRYAwZBszC2LNVqBnQlfMKHUFIHYyeU3WDeQfTFNz2ZivrK1EVSbafyayQFDAiIi5G52xRDcR+KgiMsrkwQqEAkBpg2NosQT/AId/uZwyymSSjBemXkFU01AApaAGYncCDYd/W5PC/GGTAvRopUO9Tm1E3PNIEntMgCwxLQ4hWq05pU6irqPMKIkAfCZdSYIIuO8YmVN9ZuHicfCuO4krPl6dYoaX8zf4AwM3kCNjH7g4kaplwwlaQcGY0KDbbteen7MtHwvmHdaiAg2+GjpJKz/hIiR/T3xvQ8GZotq8hCrkag9RTq3M3jTO8n/kkAd5iBJOlmUuFZWoASKK3vpdyb+gYCPUdcSU+H5ZCwUrpKkMdRWx3+Mm5wZlPBBb/uZWioiNQq6WmZ/IYiJ7HbB6/h1RdJ+GTdRVcjf1tHrGIlq7xlW+qRYmVpqq1tDaUURUWDbYMe/ad7YbJn0qRAYmAAxU6RaYGqGmY27dsLuJeE6NOVV6nmQWp/AQVWOUHROqZgi06T3OAKHCs0gYmsqAWAqAzY9dP5bbjC8Qw3OCqCQqx3Ur1lq6qSCoYVWXy2iRMABQTPNv2wfQ4TlzzolfJ1IkmnABaRP8tnKkX2KA23xUR4nr5QNWR6bVNYVhEgjSBKzeQRcgdTFsZlaXEcyoemsgtOlm0zuZNxyyNzafngqGHSpRwtipc/DlKm9OoKrhyKtRwxRhI1EBiFB0bdDbDY8NDQVqKyNbmVywtB01BTJmBswY+uFOR8O5hU+JaAgSsmo02tK8pEyZJmScM6XB6cAOQxSYKyrX3Bv/AMfbCWYeAMBzPhoQAlam6j//AE1L8jyX+cfbFb4/wbNUqtI0kpsSrB9EEFdQgOHt0BuN7xbFpz+Z8toQVH1CdJqkg6AB+cmG0xBm/XuNqHH6DIKoIuLSCIg7aQYETGGVqOhJ/dxXeIvDvDuIJmKTstLyndVqGkiSU9SKakiQLgmPTFnzvhem+tg9Wne4p1WVZEXgCJPXFe4l+IQ+CkNTGFUQRJNgLSSfTFwyr6VYuQWjmI2JAvHQDfHkfamXKjIymvgSuLGovvKBk+PoGqIKoaiwZA7VdBK20seRuaARO5JM74c8E43QFVhWr0jRVIWDYkkCSdzbV23w/wAtwXLFATRpXkzpH+I4rf4gcLy9PKgpSphjVUctjHNO09u2GT7QXO4xkHeuojstL6dfz8Y+evwxolqe8xreO1hPp+uKlxuKma8nLNSSiQDr1cwJm4EjUQZA1TeD6Glrl8t0Wr/7v7W+eLr+H2SoqtauDpYfy1BLfAVQkf5iWAvA98eiMXlCxZ+DUyA2d1E2U8UhtaZhajFG0M+ldOnqVCrIc6ZvI3PuDneH0XJZaVekzG6hgRb1IAvPxT8hhlxPgLu7uKywGJHO4dNbEm6rcXIi/vaMbf8Awy701/mBiIIlyIA1CAYkDmtaR7WGkEdoTjJ6iKqmXqsgoOFNIK1SlAVuaoIkwDE6Y3374By/CAV11AzGRqIMKDOkCwsOnbbbFnynhtl1BmDc2pf5jEFiCSW2jmIsN79ROMpZGsWZappXYFShsBERBvpsPv3wxYgainAGrtEmb4CoI0prBGqA94mJIm22x3uROA6/A4MhdQi9pjbedrnbFobhNUUxIpai1yNCyo1AGVAvMb3F5nc4eHVCP8xkD+atyR0BffA8w+8g/hWvUrAy2mxogkdYxmHf/Uaq8tjFjKKTI3k6T19cZg2ZPy2ltGZCtpYwvQkRN9u3ta2A+IcQoMuhpYA2Kg799RgCJPvfAeaz4qCCCp63JUx0jTb5mBhc9QxEA95mw6DuT7H++JATYz+01TLKGMK7LGxG4uIIHqZxpWohQJsTaD+7bEXtbG+XzyA3Eg222tFum/73nTSpJ3Pyk/qNz74pAtn4mLmItP1vf39RglczTPxFTeI1QPqf7YEKkgEKY63A+0YLyfhs/EwUBgGAaui2Pcb+3/AwDQ2ZSiTqa1qwBnSoHpv6ATc7/wDGGPDuFVaraVpXM3KFRYd4HT6yNzjZFSiCQ1IC86CXI6kszGNPSJ7YOy9cFVc1mZNyUADXEiAwmIIO97EHfC8h2jBCOsR8R8NQHc0VlYlhBIM3IgT39fa+NMtxx6IFGGcjY3gKbie0dsWKpxWgq82oA7qxBOoTpPtuLbTjbh2cQu58sEuNzSDAsBAUWO8bz29MTJbvKqoG4kp+L3pNDCbwwWCQOhmTB+IQb4ef9UqVKTfw9BoYwhqCGAmREtpEbjcbDGvFOPvlqIGhVNSwURpkSSeUSIv2/XCLJeI67MS1TVq6FevpERY+23bC8bFxywuoe3Ds63xsnMetRViR2UTPoCR6YkPAs5OlcwgSBOkMYImSF03+Z64Ly71RSFRqvJfZZ6GCR1E2mALQMM1rcyM+kaQYYELymP8ALB2n1m+FU7qFjqQp4fMQMzWQlQGIiWM3+JTEzsDbvbBeY8L0HqGq9IPUJEliWEDblBC7b2jfe+C3zi6AjaWKkjUq/FvvHedj8tsLqnHqaMwaoFQAwIF9oUnYEXv7DfDkkfhJcQ3WbcPo0aHKKdFNJbZACZJJgybek29Bgp6lMmTpO8GbxHT09MVPi/iOnpDFgSs2nuIuOvt29CcV7NeNVWCm8FbmxFo9+t97jfHBWYxzwUTolbO6RpLgGIg39O9xvBnthHV8WJSLaomIIN77iImLHeeuKxk6OczhDwEX/FUkA+yxJ/T6nFny3gWiVd6reYyxyv8ACABMLED5kXxxVQdmENY0IkfxPWriMrTLH8zRbrHMTHy9NsZl/CtR1ipXZAd0QDeSfina+0YtFKmAAqD/AEgQNh0G30wNms6AIBBOwBE6p6Qpk7H23joRzrSw+Xf1Qfh3BMvQIKKNU/EzEtHoeg9rY08S0g9JlDaSV5WWxDDYDTE7R1mYw1Th1Rl1OPLBuNiJn1G1zcenL1A+a4fQYcyLVYEqpcGHIBaJ2kE91F/bABJIJnHiFIE5nks3mUDnzqpRLMQ1YBSD1YKVHa+LJ4f4ZUzKvUrVKgpxyutUkmCCYDACLDm/XfFr8p6oAqAKhstFIIkxOq2kmelx3kHDbO8GNQacw4VNMhVEDSbRF4G0i9p6bUfLQ1qZVxAGiZRMnw4tVenQq59xTiXRUZQSJ3Iv8h9cN8hw+sFL/wAS7WMeZRBMASbWMDrMR12jFq/6goijlwAYuVX67WF5B+2BuKMaVAKgVajHVIAZdEw3L1EGI37YTz2O44xDpUqfDfDdMVHarVetrk6QdC3MkCJMyfSNt9ocx4WAzGkZqotLsEBcf5dU8xHcqLEeuLfkEostmGpTsTDLBtIuAvqV69sUvK5pmzVXSS7gslgoEpqAAuLwIjrB2wwYx+I7SDPeHq6AsualQJEodUEgC4Mdd/Q4mzfhuqxXysyARY6g1+u62J36YO4xknzGWqIh/mLdeklblQdrwR7+5xU+DeJ+UJU1age5X9LCPrFhhzyItZNyFNGSK1cMwGaQkGPhcEx/47e8fTGZilnQeRtY6kHSADNyDED1/wBpsdOolZBqEWksLNO3xE9z+a1ul8Y2UqJDUiHsLqSIF79BYC4+2JHOt7EA/GA1srJlkE9Z0z8+XGYJq8eAYhypaTq1ap1TedJjfGYHmf8AEw3IKeaUmSYbtJM/23xpVII3JAE7+o6f2xtl5qEKIBnpBPfpPr1wXW8PtpOsNf8AMQQAZsQNvqcXOpkALepRcWVCCI2F7+oiLDqZPYdcFcHpIayIRJJGlSwGo9EuPzWH9DjEZlQuulkXbWTMg3+H2J0zsQMC0MuKmrUul3bVE2EyQB1FiIwC4ImlFa9y4cQ4cyqYySow2Ekj66D29PrjzJodOqoeePhSO0wWuxPYQPvhv4W/ENamXVMw6h05G1G7i4BPeQL+s4YZjxDw1FlnpDt3B7gXgz6YX1DQMbn7r+kU0uE+YV8uhWNhJIswtvrAEDseXexw14l4eNRC8BSpgrEWiRYG8TtYdgNsBV/xhyi8oapUIG4W7EegHU9cJ8z+Iecqqy0cmEBEBqzlbGZ5WIZjHb6YcoT0Mnya+kcZPw+iiSaaju0T62WANuuHJ4XQUAliRE3iCLekgf3xQjkK7ANXqIrAAxTp2+XmGJ9FQD33wdm6FNRD66pG5eoHB2uATpH0/rjORx0xuaQpf6dTT8QylRaZpAaEJLGZgkAAHtbUeu3tIng3JtUfSEFgZLXBiLC0qIJmI369BeLccVaLA0yREAAXkQbDpFjIFowL4N8dUUOmoRSvYsJ6/wCIek7x85sxs4/SIrLwbiTudF4vwotSM+UDFgABB2EGd/l9MUDiXiNKJCzqK6gJMiJOn4YO3S3zw58T/iLRWnppN5jnYLcmxi17Tue2ObZfw7nMy2rRo1GZYx9F3+2J+Hx2SzdIWcovHvGOe8bswYcwBEAA39lkcvzmY6TgbJ8br1nH8tqikQ3LCmRBliIE97RvuMOMh4CoIA1RqlZl+JVHIvXmA2Hubm0YunDDSKAU1degDWGxjbp640lk2FiAZNFpQsp4DrOf59TSOqoQT68230BnFl4T4do0T/LpjUI52Gpj7E3HQ2jD5suEDcgWZkAX3HMeh6XtPzjG3/xJTCMoYeZPxRIAmL6QCbTMx6b4i+U1cdVAOhNEose/b5dfliarTJ3YDofzH5AHa3XCLM+MqdImWJIseuoiRYEAmxn6zgKlnc/m7UKGjV1qGD7hfijrt2jAUEn4hdmEsWXy1BSxrVDYWMkfIwBC7iZwsq+NcsoelRo+ZXtoWit56zFiIEzgFPBjOSc5XdzuVXlWT6DmPvy4fcO4OtJdFCitMHfSJY7btBk77nBoDp/5Jl2PWK6FHM5jQK9TyQbmmt332ZpKiwuAPS2G6ZepHl0wKSKTZbXJk3G0kk2xs+SVUkwxmOx+RBswE7Gdx1xtX4qtNGLsANwx2AM/bbFlX36Rb9pgAppDH77+3zv02wsfj1TMuFomBSN6xmBI+CCLtqgxcDrvGIqvDKmcKyzZek5FzZ3BJ2/wA92vEWi+LZwfwlphjCLPw3MmbsehJI36jeMTK8jUpzCizGHAqPlUfOrOT2LnZdiTeN+g/wBsU3P55s1XWpTQqmmdLcsCTAhZliCzEQI5QYNjJ4z8XpWqmjod0Rv5YBASpUQlTq6lEaLdwZ+HHnDKXlim7EVDsVFiQSJBYXIHe2OYqCB7QJjf6veEpwVAVrBVFZNiVvDAiPYgnrE/XHPPE1BqOaFZJXzSRC8o8wwxi9gdZ/8AdjqPHuJqUHlhQWDAAH4SSBBAJAGxtE9sVHxBwNquTVAfMdSrSwgnSRsoWYK6pj03Iw97+IhsL8zzg+TqNTFRKgF4CENeJFiDAlpAkH37KPEnhB6xLimaVWTP+Fu09J/zLb064C4BxVxU8u+qW1kGwInYATG9+k7Yu2W4mpUNuGsQzWncneSdj/xiDO+M6mlcS5V3OYZHNPlqujMKwIgEGxKk+xkRP3Hpi35TxKpMUxTJE3ZjcCe6wLE9e+1zh5xzw2mcphKgCsP+24IkR0E7rcSNttsc8zPhKvk6y6x5lEmfMUcpAmxnY9L/ACJxQeXm2RuZTjbEaGxLyErVAHFLLHUAZLCdv9J/XGYrNKlViPKa0iy2sffGYj93WXpYZl6avRc02iorKxgz/LHWBvDCQRFu+H9LjjXhQA4+Ii0x1tG47++xwFW8EOj6kqUxTqRGksOk9bQQIiTvba1wfhiGgiNAhT9/T0LYrl5rqZvBZUKeobGpREoaqKxH+o9uwnrEz+4V8YnUjKGbzVDaQRuoKEk7ASuMyufeoGRSqKJUs12PRtAtAgj3nGZ0imRdmAAFmgkaR8NiouO3fFVWrjsb6RRxHw9moSoF1ipbkk6CDp0sSAAdvS/vi08H/DhVUVMyXcgAmmhCjp+b8wmdokY8yHiF0rZfJsppCpWAdnMnRqEKf/PVqPoAIvjqzZVQJ1LAEm9o9ene+I5smVQABCgS9yn/APT6NKkGoUzTZY1hVUqPXUkHp1398BDiX+Jz15Ryj6Ag/X/bCvi34k09UUtRQAqEHKrTuSd7+kC2KRX4/UeVWwOwWevsZPzJw6rlYUdSvm4k+ZfK/FVS5YKTeWEmP9TT8vnhXX8W0gjFbtEGBJ0yPp2nuYHogy3A8xmY11FUDfU8sI/yqSbesYt/hf8AD2g2ogtmCtmhSUEQbqsz0sZ6WwfJUfUYPPdvpFCa+Dc5/E66tUlVpkaAQea1okQYI237ziXMeDMq9TzCCBbkBhZ9et7WEYdcQyqUwBVSOgB2t2jt7CMC6hShVChTeB0J33vhgBdrENnTbhWSyNGksU0RB2VQCf8A9jPrjerU03JHoAb/ADxFlFerUVEOmSSx0zCqATud7gDtOD+KcPahSLqBUMQuoX13gGBsfQb98RfIL495YACB5bLVNbOHbSxhpgqDFtM7W/U9cLfEviEZdUGqG0bdwDYkdoJ3IHbCgNmtb1CtSkDCkK+pRpPXSNMSbA+/XA3FvDxap/EZupPmKHEQDpNhIjlEL9PecTXGGyWzajs7KmhEjeIa9ZtNPzCSbaS179BMA2Gw+mLV4c8HVqhnMZj+HESQI8wjqNRMA7W9sTcNqKFYZOgSRILC1xeCzG++32xZqSvQYVM0FqkhTqLEASF2FhYwLzsTIxTM9Chr95FEPc2ZNlvDWSyqlsvqevEsW5mgXJLtZQI7+kGcG8Ky5Kh6oCsxJOiAQNhcjrMwAIwp4h41pajRQ6eZV1rcqGB3JEWEQDMTf1sFJhoEE2AAne1rnqfXGPxDsFH8uMi63CqXDqMiF+G+51e8Aww9OnbBeTpeWzBTKMZAtCn07g7/ALGA6bBV1lgDNpJF+0wd5icVrMcbzDu9BSutTFgRuJuI1H80AAki89cKpZl1FKWavUn8ZeIKVAhlEhoDEQREkC25PSR2jFb4VkKlc+dXUooM06TC5gzqdT1n4V6b9oe0+BrrFWorMyEhATemsnYW6yJKzH3H4tlFrU3RmdBIINNuYMLg2mOttu+wxt8O4ACQPj6kdo0ylaSsiPzHnAYSZECDvzEi24HcYb8e4vTFM0QGJcEAKLhbKW/1XCiesdicVzLZCgU10n11kWGAJ8xmWZDqvMNTHeNo7Y2zb08tkVd21ZirpA1A8zHVpkSCsXYXBG+8yS7FqEXimiTActlPMrMZ8xF5QVt5a3bSJBMgkiCekyd8H5mmEulxAGlxEH5fmmTOGPAuErQohfiMczTck9T9xgbjdMaHJ6SxJP2tvacRLe00q26iWlxNGrspQyAoV9VgSWEMsQxMbj+0t6zobOB1FxAbedj2t/fCbwuwcmokw/Wdz0jsAsAfM3w+qZRXJXSxWQLAxcC0i840dEkMm2nB1znlZhyvKNbQJ2EnuO2LHQ4rBBn4ibdjbp126DFY47lyteoCQx1tJB6yd+x9Me8OzjKDEyB/X7f2xqKAgGZMeUqeM6jwfNki0gg3J69rxv8Av0wRm/EtOlK1GkncETJPcAYo9LxXVCaZC9Cygaie5Pc9+uI6YDXJmb4iMW7M0nMDoS4Usxw5gDzJP5QKgg9bARv2xmKx/Cf5ZxmGoQeqOMpm6lOhTpqStjJKkrtpCgEaWBIYmbw0QAMS+IeP12pqVKhQsRBW5ttsQOk263wHTes6O6TpYi6oWJgbEhZHQapE29yInCGifNWYLFdQ1AdbaifmMPV7M85DX06mnDfBubXndqaBxqCs0zNxJX4bXkT7Yk4JkzVqB68U0p1VRUvL1bkXBBKqBqsQLrfYYY/wmYqR5uthTUaeYSBEQBaTYfFtA74XZ7P1G1QQCTyqCSAdpvvsPl33woYnU0BlOhHvirxJm8lVpvRqoyOsaxSpShJbl1aJuOa/r74XZHM5nPljmMxVekJlJ0q5gsVhYHwgn1i18Jc7m3qIyVXmY54jUVnoLRePb6YjylZVC0lqNJaKhiY1H8oBJLADtvF8AoSvzO8ziSxGpKuQoSVPMskLaAjQxAJAOu9j8j0OPcpkC2ZVNCJKKVg2KNcE333n595wN4koIHVqcIqqqFTuHFysbWBCkzuDc43y2SzGYrGurlWQi6gMbCRABAIkAdveMMAePWZcDE5L7S15PwiVrLBlWkOVEAECxI1SJ6xN74t3h+rSoViz1kHlU1GlVCltViSqWNS0En0NsIvDHH/MHl1l011vYcriQJE3BvcH3wr47T8uu1QBQBUKREbrJ7H4hvfGNcjFyjT2CikWOksnizxOtaKlkAtfmhATzTEyST0mLDc4qjcQDRLHvIJ+nbse+2FPEvEQYQSCBsFAAHX64S5njsiwjt3/AOMa1Q1uRZ0BodJbsh4xGVrJVVWdVJ8xQObyyCGMn3DD1Aw68RfiPQzVNaOUDs7wzEpARQZIIMyxsIEi+5xyhOMVFaVb0INwR2I6j0wV4X47/C5gVGXWhBSom2pGib9CCAR6gdMccC1sSTeItrEv/C+OLTo1fiYkS1Oo0ByOgMckgexjobn2hwmtnc6j5srTpIyKlOkdQ0hvg1TY76ib3EAWxQ+K8dVqhNIFV1WkQY9QCR9zh/w3joPD9FNv54Yq0kyFY2ZfQKAttremM74SnqUbOvwmhMq5DTGdc43lKFHKVWP8gREqYYMZPWZPW+OD1+NV2UJ5zsuoaQzFoJPSexnG/EOJ1qyClVrVaoBJRGdmgx2JPQYHyuSPMYjQOx+Lp9IJ+WLY8YTd/rIsSdTp3BvDeUrcNBW4KlqtbUNSVgDOqNiCOu4M7RgHw143qJSprmVJtZxclehI3BxzvKP5erUgZTuNRB+RBgH3B9sdHyQyeaorV/iFpjSA6MvOrDcb3B6Ebj6YhlxUDe7P6S2Fx31PeMfilRFF0UMzn4dxBiCSf9J6XkYJ8K1WbLJmNZapIYXsFuCgO8KJXSf6DFJ8T5ClWYfwSVHVFl6hEaiLmF7xsJk3PXBHgfxSlNPIrNoUEGm4MFTqJ62Nz6WnCv4f+l6OveMub+rTdO06r/ESdLHUr23vBI2Pv+mK/wAYy7MQlMAVHJUajBGk8zN3jaLkz2Mh9l6+XCrU85LcxAMgr0IUEkAnafl3wjreJ6DVHq+bcbSGsoOmBa4OosY79gMY/CI6HYlsrqwPH2lm4DlFytBaVBi9Q3c6RqZmuS0GJJYWk6RYbYrfH+APnyzF4YOVULHK4IEs0FZgTvuRjxeJnMq1TK1G5QdLQYD2iCROkHeNsWc8UVctTd2SnyDVTLXkCCFWeYapuL3GNjuR06zMFofBlU4Z4/o0KhpZpyCBy1NHJUFwGZVLFGkGRcTcb4j8YeKFqZas1AVRCHnamyoQSAYLgEzPQW9MIPBuVGe4m1WppK0Y0gieY9fcGTcRMYsn4gcPqLlqhZxUV2CqNOkgb7qRPw9QR13w4VFbiPzgBZgTf4TfwfwvRlKepjJAgCVAECJIux62sBHWTizZTKpTDaXJDDmViWEb7MbfI9sKfCWdWrlKem2hVUgiCGi3TYgSCPX1w0rPBUmwnb9Pl6DGBnyByT+k1UpWhKl4y8KU82vmqCtQgmZFzA+K07m+5xyXPcMq5d4dWQ+oI+h6+hGO55/i6muq6dVMA6/8xYEaY6zK98LOLZOgD5ZSiqOw0BtRIaJYlC3MbDbvfG3H4niKaZX8LyPpnNeAZf8AiHZmlyN5MkyCBM3N8Ojwl0gJSaB6r/f/AHxYz4cyqsWSKb3HJyLHWxt699sQZ/zqbHVTJjcgdItub+sXHYYA8WMh9P7zQvhuC0/WJjlqgt5Fb5THyxmGlLjZgbH11DGYbnk+I3lp7wZ2oKQKAJJSLHygWlYDaG1uskmAwkwB3BfEc9TRyKhTzI5xTU6iAv5mOog6lMgtqMgX6JOGVa1Gm6NUDKxuYBB2sG3m3eB72O9XOBAy00CBiOUagSFNuve5tJ7nGw7nz3lnoY6yzMKWqnTRrWLDTJkgsAWK1DII579fzYr9SizO507k8qzAJMR23aN8H0OLuB/3HBuQQYPNGxUixAW3/OJhm6rKSzM4kbmTB+s7/rhPplFvGOkQHJ1GJC3aJIJuAOwJE9ov+uJOG8AdHWozHUb8sgCAd3Xb1I27nDpNIMhQs2BeFj2/Npt7++2Izxby1+OUP5QrBZmT8ey6htp/tg8mMbbdoDT4DSRuaKlQW0w2kWBsCt1uQCTMydOGbtTVVCLJk8oOkD/y0iSD0Cx32nA78S1mQCOrXkz/AKiRJH7640UlpGqxtA3+sER7+mD1mhceqhg8WpTdVcQ9QQGmQgM7gqBJZVmLaZEA4W+NPEVKpTRUC6yxZ4INyBPU23wk45wF0YkEuATPcdD6kdJjCdKDMYUT7f7YUYVLB7h89kUpU0Lapkgfv0xGacdQcPst4bFtbkMeigGN7dL4eZXw9RQxo1Ne7Xvt7fKMW5ASIxs0qOW4LVqQVpsZ22/qcME8JVvLZ9ILAwEBBYjqRBNwYt16bYt9NO0RPcffsInttjZmcrcWWwOrrvA6bfXbEy57S33cdzK54X8JeYzvXWKSGDJKy07WFxv1G9jcYe5vwnlKYNIKXqP8BV2Z9XYAC49IJjDZsy/ktTS+ppJIJZCdI3AgiwhrXEQLYK4ZSfLUlKUQlQyDXc3cQDIboBtoFgB1JOJeYxsmWGJVFdZSPDvgipVqUyGKNqgApJJ6QGZZtfpFtzi2VOEeS+g81QjUBEMRAuVuQfT0jecNl4Y9ahUCtr0rFU3Lct1uCSYI1SsiQPTC1ODv+dYJ6NuLnaLe569dsTyW43KYR5Z1EvEOCU6TCuizIV9BsEY3K6d5B9LYTeH+GLma2YMrT0gFVaQtzeRFjcR2vi85nhHJokxd9DfMknvdt9zPe2IqHBUpMKjPTYKAQAp5HtMyBA0kiZK/A1iowyuADOdbIMc8E4SlOhofStY6gqggwqvOpha+xHppE9cKMr4Jy/8A1OuK4p1B5AqIinSNRaJKAgg6RPaSb7YkrcfJqU1pKlTWzAhnUR8NzBkKAN4/sZjrqVkYIWqmpDDTs1MggSZHxLMW0we5GJgEXXtOaj194k8TcKyuTSk7U4qeepAVyIpT76TYEA269sQcQ8T5BEOmK3xQgUrfpdYiPTFl8R+DquaRRUQF0XneE1t1hZNiIiAZ774Q5nwNQ1NTr6AwVdNRah1MHMK5AMbkJJVbi8747GgCjmTYgLsSeFbl48IcQp18hR0BRygELsG2NuhkEX33G4wB4qVS9BeYstRXhYB0qQGIMWOlrnrtipcM8C5zKy2XzeiW2GoC3+IFSpPQxMR13wd4fp1xUrM1QV6zqqidINibJHKQQbAGZBsLTLJhpvMWPib/AOWj7wvwn+FrVnDKUrQxUWYMJgetiZNhbbmtr4141l6uXZfMXUDKnWvxC0b7QTPtg/htNol10sJDKR026wQbz9scv/FTIJTzM0wJ/MR2hdM+vSetsJ4Ytkf16P8A1GygYxa9og4VxzM0q7PlmbUbMAJVgO46jsemD8148zgcamCkG4K7++rpg3wJQolHp1iympzK6kQAoIK1IBKdGBNsbfiJwBaXlNSLVEKkl1UsiyRCFxYtva0W749AlTk4lfzmQFhj5ht+0tnhUedQbNuwapYKsQq26QTJ5ov64hzGZqgsXveYH9T1t0HtgH8N86rZZ6EkOJJWSDubwdxpIsO3rhtcnQjb2v269Bjxsx45WDfwT3PCbx8oroZwu07KOnU/Ww7/ALEN6MOrCYbvYyDa+q0+uADlyjGmQDBt7fv9cH5eiER3IK239BfCORor+U15ApXcpOfreVUanI5TH7nGYrPGsyTmKhJvqOPce8uJqE+cbxABIloXiNVgVBsOjhTEjYTP1xmQqkGDDapAsBA63ibgx8zjMZhm6Tz8rECTZcXgte8KsrEyOhADQO5Ed8OamRZApBuTM7995tNt4/pGYzGVybE845n5gXF2ZQhyzXFh7eo3OJKmgmVG8TI3Nu39sZjMXnsoNyJgdoN4vPebfPBGUpg8s9p36z79sZjMEy4ktWhExBgzPW4iN47Y0o0AswoBa52v67dJt+59xmOhoSQOBYgCOu59+n9z6YxKHmCOp2P9d974zGYBi9p7w/KEtohWBnclbiTuJ6f5T+skZbhDVHCXplhysQrLYkdGBFx/hMn0vjMZju8J1CqvDKrMQr6kpklkRtJABkwzJeIAuTtYY3zWrLoDUVdFa5kl2sWhibCy/lAg+k4zGYmY8a8J8QDLGVp6Q1JVYM19agc0jVyyTbcAewwVRZSq61KFxMCGvB5o6i0gkhhIna/mMwlXucRXSb5OkHC+VDFjEkAESbTa4k/fa2DK1WEDVKdNGUlG3ZeUSFuObUsHVFtotOPcZidWIpJ5CB5bK0yCwo0V8waldaYJII6g6SSdoNh2IxFk3r5agxqkIPKMGnfQ8wDcCYbsNrQBvmMwqMTYMpQuppQztaoBTBdqzFStRWAVraiWQ6dMjVKAwdp7+cQ4RoprQpqar3UKH0hSFYVAxMBgVeAQCbCxxmMxYDj0iMZUuF5hAxp5tNbqxAZuZdNOVJhWsxt03LWMnFlyApvpmloIXy6RSBpmoCDAMAhtQJE9T1jGYzDEbnD6bkmZ4v8AwwqA0XLJsrVtXKgWY5SFJkfm/N6WR8J4QM7SrM7GmqioW1AMwUKpBhZDHUwBk9J9vMZhkQCyIGY1EnBuDVKB0Uyrsw5eVYL7zqYSLXBiRbHudqVRUfUwDnlqm8NaOYgy8+o+mMxmDdmcBWptQp0aLNUImqBK6Bpt1DHYgCGnfaCcbpxk1HsomIDEkEnaTHTczv6Y9xmB5SOpZhHTK6NSmo4yaVatF6r06ehGgkO2qRtYr1EdcBDz82WHMNDf9tNIPqSWbSAARaWJnpGMxmM7YUQ+kS65nbRMVZ3I0RUYVKMPN4gD0sCQJEHfGYzGYrUny+B+k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4" name="AutoShape 8" descr="data:image/jpeg;base64,/9j/4AAQSkZJRgABAQAAAQABAAD/2wCEAAkGBhQSERUUExQWFRUWGB4aGBgYFx0eGRsYGxsaHB4eHBwaHCYfHBskGhgaIC8gIycqLCwsISAxNTAqNSYrLCoBCQoKDgwOGg8PGi8kHyQsLC0sLCwsLCwsLCwsLCwsLCwsLCwsLCwsLCwsLCwsKSwsLCwsLCwsLCwsLCwsKSwsLP/AABEIALcBEwMBIgACEQEDEQH/xAAbAAACAgMBAAAAAAAAAAAAAAAEBQMGAAIHAf/EAEIQAAIBAgQEBAQEBAUDAgcBAAECEQMhAAQSMQUiQVEGE2FxMoGRoQdCsfAUI8HRUmJy4fEVM4IkohZUY5KjwuJT/8QAGgEAAwEBAQEAAAAAAAAAAAAAAQIDBAAFBv/EADERAAICAgECBQEHBAMBAAAAAAECABEDIRIxQQQTIlFhMgUUcYGRofAjscHxYtHhQv/aAAwDAQACEQMRAD8A44FAPfG6ybm+0zt8/TG1SkD8JAjeT+mIkbbDSMNOcYJpFgd/0IuIvANrbdsCiP07Y8m0d/37Y8iPX74DbnCEs8yJYwLblZEifY22jrtbHtJ+QXM6ogj2iDcT6YgWqIuO+NHG239R88dcMZ1KWqGuLfP59xI3/tgZRz26x7e2JlzZA5jPa/fuOu/vjZKAboDPyt6dfrhAd7iQp3GhgBG8kMCTtFjsAeg3xHwiu1JtQZkY/mWxAI36W+eNq2VZYZTIi/oZt0vYffAZDN1t6n0/dsOTRgjU1wsRKhusjU1jubA79hbHmY5VCNIntMiBABEk+o9CfTAdKCQpubXPTuPT333wRxOuXJa5aRcSZAteSZ+FR8huZwpIMIgmdzczqBN7n1/4G5743VyVB5bbTvG3yHpiJak8w9mU9jb6dMa0c1pY2A6C8/sXn5YTcaXfhWRlnqMlRwSIcQpptpLhngmBGmwuROxEYA/635fmgQodAvWNItpO8zH2G9xgTKZ0eW0b6SFJmKctLRAuTIAmY+mFWeqfkB1aTJYxvG1pgdP6Y0cwQOMSo44ZxA0Gd9QDRAB5pVlgqSNgBAPUT0It038O+Nq9Hyxq1qASpFlBsIvN97/rJPIa9eaRJZSXIsOg0rY33sf2cXD8L+Laa6oWGl1IAMA65kerSJA7AHsMXRvVUWOPHPjrLsppKGqkW3Aphrbg81pIMQbjvjlxQ6iTACxaTMNEAD5YfeP+IUqmbbyU0BOVjYamDElgNgJO/XfCjJ5Yv5rU9LBKepgxiJgcsmWcfcz80yHkajiCU1/mCD1BPX22vjtH4UZhitQIieUW16g0lWbdfhB7G5MQPfHGMtSLVOsEGQoloi+Oqfh/wXya4qByVeSvluNLKZ/7ijsenf2xyilswE7oTqT3xwPxzkgM1WCoVhmJqvVJnewtaTIG/wDbtOb4wqOqmSWV2AFydESAOpOqwxwzxaamYrVqzgJDEBWs53G3cAQYt22jFGFCAGaUGXyBFRC5iFCgQBckyZnVYwB2Fth0RwPi5DfTMTqhieaVgwBYydI6HDXw7kR5OuoXCIgcVBJUHV8BEAggyZBMntBiTxNngUUFaLswDjy1GmGBB5fiVwZ9LAxaRNwONkw94hQi9uhsekyN56Xw14TQqFk8tSwJK8911QTBAtpi8k7aumE2v/KJ2kkxP1ucOclUVUqBqmgKrQJeWkRChTBEqpM9AN8Z8JF7MLdNTrHhr+ZRD30uSwEg7nYaRAANgOwHWcOhQ9MVj8KeLpVynlzzUiQVg2BiLm3yG3yMPqHiqg+bqZQahUQCSRCk9QOpgdYAPTHonLJhak2YqpTE1CFEhZO0sQo+pIwT5cY5t+LXGDNOgCNIIeppI1CZC9Lfm+09sXTgmcY5ZDULNYDW2jUwIH5aZIW5iJm1++O5Emoa1BOJcfZMxTpqsqxC3BuxM2bb4Qx67YK4pxZaNF6rnlVZ9z0A7k45j4p4hGaJI2uFBaAV5fzAddxedjuYQ5zjlasxLOXVgFvEAAmAoNhE2gyJ9SMBsoQzqnXeF+MqNWijtrQsJK6GIB9wII9cZjitHPOqgSRHTSp+5GPMR80+87jAa7DlLAElLzpGzxyhSJsOu9/fAYyxKlgpIBuY2237e/fDzieZp+fTZV1U1ULGmCR1lmLd7HpawgQPxo0AtMUkqK2hSS5m4B1AQTy6hbtG2Jso3KAxPTWSBMdJOw+gOCalFwGsxCRqnYEwL9j0+Xpj3g1LVVVYDB5EQevUR19rfLE/F3IdlIZbzpLFotbc9jvhK1ZhgJc94tvbbtjWnBiel5i8fWMMaWYhIWmqgi7kEki1rzeR+W+IMoiza5iCDH264DCp03prqEk9oHQWv/TEavA9f3fBL0BA6R3HS/UdJjeN8R0XW949YPtce5wlXFhdWk7U1aOUyZJ36EA9bj7X3wOaUARvc2/vPTBzAnLllKlS+mCTqmNwBsIvfC7Sesi32HucUyACqijvCMggINpaSSeg3/tiSqNAmQA47AXvvJtfrbAiGLhtxPwnebyfbHpzk20iLdLwPqJ9cRKm44g9cSCYkbztHp6n+2IzWB6C3TB2YpNYsylIvGw7bQZ/tjbJ5dH0oVIDsJYjuQAZjbr9cC44EL4RTKsNQ3IsYggmbibXxHXo1DqhQhYwd/kFmfYSem+LFwLwxSqV2pF3YCBYEMJHUwQ1+oMd4nDTxD4cyuXosKeYmuBy02rJquV/LAJESY3tadsZ28UA4x9z8Sn3dq5Sk1cgwpkt6SQDFwLGwgzacOvAufqJXVKe7GTI1DlDE9bCOu9+mBnZVFRXhjuJI1AgQbWtc739MQ+GclrraNQGpSLQSJHQEbx+zj1QKKn3mPrcWZxSarkmSWJmOpPqB98b5eTqAIXVHKCYaIsb9xPocOKnBSK2lA9UB4MAgyDcQwsb9fXD3J/hxWdi7Fcus2DHU6j3QAfO2MmTxGLEbyMBvpLridhSiVrwlwdqtcaiRTWNekkNf4VBFwSRt2DHpjr+R4UitTKVQPLXlpoRAHYxPVQJ9GvucU7hC5RqYDZgCkpJqAsAxsLyLs5bTZSYARRJvifIw9RsxlRooZdVhDqLux1LqIklRoNgTMdF1EYzL4tDkog0CNnoN/3M0HCyr80Zr4k48w4ikBitPopLA/DMKBIO6mJn6jCbxnlKgo+Y9IAsJ/loAqq14JDSYgXg9dhuoz1fzc27vIL9oJ7RaBvIn9cXnxvw9/4DzS506BoRAFAYmOcsdRXSTsADA26+zztWmADcpvhTxI+WJpwtWm8akYTFxBA9O3WQemIuOVkqEaIDOWLLpgLDWEjYMLb7j0wJlngk9SLHfaALfL74hrsY1MA0bQLEWtMzbaCOmMDZCRxlJouXJEM0bREXP3nt6HDPIZYxsA9iCxUKkXkk9dr7zPWIWPm7rykNbp0n2+04I89RIgz23HsD0+XUnEwTdxhOofhhWQy0N5hQczHlKhmHIIHbfePrgPwtTVuJVCjsrLUYtCCGAPU6wVm8gBgd7WjfwZxChSoKNMV6kgbzcEgS3watOy2MTvOBvBFA0s1WqVAUM6CFk6TH59KEE3F5WSbi9vSQWBJmTfiTk0Ds7BmDwSF0BYSOUsebX1iOosYxZvDANPJ0kcy5WQqkSqnYStrDqPvE4RfiXw9fL83XTpmDIJh6hA+FYEtIAFzAHS4xr4c4xRSmnmUPLrpTOhzBqOLgEEczCLSb+kYp0aCULxdX/wDVVNSlCNw3xSZYz12OK8tSWMH2iw37YZcdqa3eoSbuTBkmCxEySSdjMnC6nWAJG5GxNgB6b4wubYmVqFeYP8R/+0n7gXxmNw/oh9zB+mPcR5TqnviCn/OQhxUDU5BkCLH8oAC3kgfW9grrM0C8DRAgjaTbv0PbENbNO7SSSdhJJt88RmZvvi7PZJigVHHAKlJKlFnYgaz5hUmyx0K3uTeLiLYAzj6qjNBAYk7k2JkCTc++Bltacb3Np+4wpckVD3kjNYz3+/y9MFZRg93FwIkDf3wFEdJ+eCsplwROo6j0AtHv+/7TY6jVqE1KwU26j1tv36YiTNRutx7dfcY9q0yBsW9RGIqTXkrJHyg+/e2OB1BUOpHbSCJ3J6A2736YHOXLXbbp/wAW9MYV7H5R2+eI7jcCe0yQJ27YXrBU1WsVPLEkEEsAftsMQNV62H7+WCPOVTdSY3EwfqBI6Y3ovS3CFjezHa1iOh9j2weRqo3GoPQrTq1PY2IJ6xYmf1wWrKpm2of4TKz/AGxNSoUahsIMXUEARPTsekb4CzWTZJJECYnvv0Bwtgx6h2T4kylSjFGBsymGBIjpvv2wZQ421L4UBLNqbzAHDNedSgAQTO8nbYmyWi3LHWbGept1j9nDXK0i6gLHLCk2HzsYtI+mFZFOiJVQwUsplqZctnaLPQQ0q+kCpQS+sCCNABC/O0bH1GyfEMpl2lctXLXhnZUYHYyJsL9jv1wsyGUPm61cgqTGkxBFtz3622n2xaOL5ejXy71Gam1Sig1MpE6gSNLBGHWQJ26bRjJlBwlUJJUnVE2Pj8JdBzBYAX8z3I+MarSMvlEEfEzkwo7sxhR82HXtgLP+L826sFr0rWIpINI1d3YEm0/ADeLjFf8AONSxqaqa3FOSFQ+ixF4339cbVMlUCtVQHS0T3IVpkb+oke+Bj8Hg52w/z/eRbxTVQkPB1kVaROpgQ6EiP5gguF6jUoHa6r64u/gCsr1MzSMQyAtbeWYTHs/YdMc+Wo2rWJ1BgV9ImPeMdA8KlVzorLC0szRYgSAFqKyl0+TXA/wsuB9pN/QZB7WPy3O8OLcN/Nys5agBmxSqDmp1WE/Ef8vK1iJHXufTBXjXxQ1YVKCO3lKU0KNOkhdWotA21AGxgQPfBPj2gqZvzqcaiFfUDPMDFwfUbjecUxAWqTBN43j+3QY9Hw3iPNwK3ciQy4+GQiTZmvoUCBf4pE7i59D7emIadJBBAIjrfe1gCb/piTMVPiLNEHc977AH3640y1BTJXXBEREfIzO8bjtv0xPpJjpNgxddIKiTAtBIvaBJvB6xgzL6tSlxeLxANwAesx6W98A5RjfSCQCb9Nz1nbBeWr+W4kEXBUxpE9wZncT0MXt0J66jVOh+D6VFqNMClUWtpJWsgAZuZhvzWgaSYP5hvEj8N8VjL1GUAIrV2LlqjNBGkGSR9SL9IwT4a4rljkarOuhkBWq6KNUOZGlmFyVJAF50nFKSsC2spNPUzIpg3sRqgCwtYR9sehy4qCDImdD/ABHpo2W1sbBSV3IkjoAu5H5iQABYE2xzziPEGFY1JdoBNNnHNpvpJ72AHtPuL7x2o9bhLu7kMU1woUegW82k7CD06X57xWm+lpJYuIkhRvEzG5hbmx3OKOdXCsU1K5ZZaJ+02gmxtf8AT5C5pLQygEdR+hvfrg6shRtOmZIm4mWiwjqD1wEtOleQQZsL+guSO+MJvqZWb0aPKJI+Zj7YzD3LZ+mFA8lzHVaoAPy04zB4r7ydmVpRN9pxr/DSxvbBhy0CI+fXHgpC/wC/0JxOGiJD/D7/AO2NWoQNtt8Fs9rL7x0xoQxm0D1/5x1xRqLnGGNKidIAXUTG06pvbvOPaGSBMXPfpP2wzymb8uAlOmzA8rMCzD0Ugx67b9sBrl13ozan4dzQAnL1QJtqUifkYOJH8LVyJCaL21VFHSYgt6ziap4kZmh6eXaBA10pPofimfn2wO3iTSZGXycdv4dT0F+Yntidv7S/HF7yI+EK5PM9ACNzXSOvYm8/fBGR8A1SR/6jKKD3q/8A8fpjxPFZIn+GyO3/AMql/oLTiMeM8xp00xRpEG4p5aiLWvOgmZm/644+YddIwGIDf8/aOz+GTaBqzmSU9Zqk9Bey/rhafBtGk51Z+gzL0RHYT/mJABHqDjWv4uzcfGDIEjy6cTfskfPEdPxZm1nU4pqNzoWT22UE3xOsg7xx5H8/1DV4ZlxY5mnEgn+UZJPX4tv6H54l4f4WyrSzZ0b7MjAd+5EX2nC7LfiFmqYJV1YE/mpK1/8AyB/ftg6h+JWbK6XqoSs2OXpsD03IHf3+mFK5I48npX7wfjXA6FNA2XrrXbzBqSmICoJMkHe8YI4DlMklJPNznlPJ1p5bNdiDYiw2FvfqcA8Z8QV6/lIxpkrIA8umAZgmW0wdp9DfrgjK8MqimoPl3J1IUQ3vN4mJgbje2KDlx3OHln6Y9rcIygQuvEEfV0WmZgX21T72nawnEVfgOXCqFz9BlYnWTKsJ5gQDOrmEXgX9Jwjr8BMwfKWR0ABHUiRtG2+Am8Jzuyi8WBJ6xvFsGnPU/tAQg3/mWdODZMcgzNMGfi5ReJtck3HXY+mB+KOPLZaTKyg6bfCRfpffoR+uEC+HjrP80HUDuCJ699xfv17nDvguVU/y6hjSqqSBAtbte1/W+FIrZkGCNpYg0kQL+56f7/7YtH4d8QU1lo1SYclkJYyKoBBAIizqSI6kDHo4bSdiAwZZiVuRFu22+BspklpvTgFnqOEpNJHl1S/K7AXMCTp6nuMT8TjGXEyx8SHE13H/AOJGSQ0Q6U7oWllMGDHxQJI1LaTc7Y54lTUQQwmzT6g/3x0fP+IMu9OpSqZ/Jc7EsPKrwGkE31zEr9z8q/V8IZWooqf9Ry4VidJ0uoOwMA9JjpiH2cHw4vLydjrrD4inbksptWqOYneTttefW2+NMpX0mdRHSxj93wdxfghR2A01EVyoqIRDWMWNwDvcfrj3IZZN3KrBgKwNp6nsPocei1VMVTVsypEBip1WIEH6THQ95tjZwwUc6kEgG8NpmdhuJONa3A23kaZN5Ug/Tb2jBVKlTAGuZggEXBv0IvveLR6ThLA6Q1Ncw7hSqyUcXG9xb7X29ceqCVEN8J2i4mNhuZwY1KVEHsbkap7XG+2FRDBhLQJMgjbbp0/cYdGJkquWXL8W/wDTvSGmIvqJJBkRoEwsXvuL4Q1c2TV+EDUZhZ0hiCDA7YioOQtzIHXv8txj3MMFYSCZ63Fh/wAj6YsrtXEzl6yLMzZpvMH1I/3v88DKvK0AXaB9RHuMFZ2g8Rtckxv1/wCPrgYoyIoNgxn2if39cMbEoKMJr0b8o0iBYEETAmDO0zGMwIdQsZB6iOuMw3I+0TywZ0Y8JWdUADpvf6YjreGxUEgCTtPTHuX8U5WoQCmmfS32ODqPkuZR1C7iDB+5xk4kT1OStK7V8OkEwwnf0H774FXgo3YHfc3/AH88W08IZmGlhoPUb4GqcI52Gvb12/TvgciJ3BZWP4Eyftf9zgdsjN7fS/8AuLdcWWvk1XYah6LP6b4Dbi1JYEEf+JH9P0jB5Tig7xEeHt/ht3Nu32xHV4b3i14EG2G1bjyUqiuKYco6tpJ5W2NxvE+uN8742qVgS4CrUcsVW8ANZVlgFWViB0PyxRZJ1A/3KxU4ezABVZyo6bwTN+2+NqOVLKNIbVcHSp3EGDNp27YaUMymmQrkOADMNyqAwtG97QR9LYmymZkaPL0zqglea4kwZJEkgz77YW7Mo3hT1ibPPyi579NyJvG8A4gXLVnEwYNgfr9MGcUYASqjke8MJ3N5F94/YxDT4u9R0XaWj6wO/v1GON9pjPWhAmkQoOxEWi/Te/XBTZMwxYEMYhQDsxM/L54EqZtnJBJudybR/cmPcYZ8Lq+W+okHSQTaRO41dwOuONjcYe0nq8KdTJP+Xc22AP6e/wAsP6zkVS0kltLBVB2ZVYjsTcn5xhjneLrWZxoVDCtygAAFVfVtqOmSN4CyemBM1mGQ0yaBZfLUm5XoRG/SIO5EYmWJEDenoZ5SbvtO8HeD/t7xbAedqsGbSjADoB1j22G317YKyTEMS1MsJ1czFQpI6kCeUH2gAzhsmQWoh1EBTsytKNYbss6Rt0Gxwrt7QsrMPTKd/EksAe5sWtBEX7e+GuUYNJVTJ7N39WvcT298Er4fRy6+WSVYqVDjVAvIE6itxzAETjfL8NppOgEN0/NG0CN+3XAZ7FRRjcDpPMu7LdFOk9GJHpM+ot3nE2TzM1mcgj+HVqpuCPMaEpn6uxAv8I7YIStAuRPYqbdI+3acLmrHy82EEPqpubAzT0OB/wDkJk9yMTJ5Cvw/S9zQgoQKtxiplylCmtJQHAlkDFlJnmDTvNyvyjE2XcfwxDKdZLqAuwAOmf63wLwThFfNitTSoNar5gGsqt5AB02mSdzF+nR1w/ws1WhpdwjLUqgjdRLTO+9979MbMSLiJM5zzSq3A+IUCWdYsznTy7SiuNumogYW5jJBFDrqc36mBYdvfr9MWnI+GArsWrMqapkiYWR8MtPoJ3PvGJ/DHAVNJme4MlZJUwLCwNuWJ3wmVtAxExFjVTm6ZtvMZWm/SbQoFj0OJOH0b3Mf0uY9NrYZ5nw/NRmUrp1NA0nbbYD9zONV4U1gWUgm0GCTHcgXn93woZe0zsd1JEgGJB3jtH0sMA8SXm76u8dALYY5LhroOYfD6gi2+1/31wBWzIqEQykEGTIiY+3f5DDg+0ULBEuOo/r8ztbrgirQmmpXYG/Wwk+84DcimrMdX/04Fm6nm2tN/fBzZ40jp07dIII5Ra/r6CwJ62ayTqcUIFyMKWAJJt+nt8sbOoMSCY2+WPf4uDNhafaR2NpJm/S3UYE/iLjoO4t85ib++GNtJ8dz3M5Z3YsQSTEyewAxmCDmENywJ7mZxmDzMaWzIeAwseYVJ/wjUT9SwG+G78L8hQoAVe2hfrqIOGP8XA5eUdIBH3m+AM7ngBLPpt0ABPrcav2cZy9z1VQCTrxdFABInaRFz7f2xFWzgCs4hoBMQZ/cYrT5rXq0kFR1tPfYLgPzmU723tb93wtX1jWO0s1CoKq6103tB33O1oO2/wBsC5zNUUVVIJzJDlVKnTBHKCRaxWR7tPTAlCu4XlIIN9h9I98Q+WTVFQyGXeCRIAIsTMCHJ+Q9wyGiYHFgVFXGVqMpar5QFhIQkydom8gbQDtgbiIKhgx1B6SaDJ03JYEGRYAwZBszC2LNVqBnQlfMKHUFIHYyeU3WDeQfTFNz2ZivrK1EVSbafyayQFDAiIi5G52xRDcR+KgiMsrkwQqEAkBpg2NosQT/AId/uZwyymSSjBemXkFU01AApaAGYncCDYd/W5PC/GGTAvRopUO9Tm1E3PNIEntMgCwxLQ4hWq05pU6irqPMKIkAfCZdSYIIuO8YmVN9ZuHicfCuO4krPl6dYoaX8zf4AwM3kCNjH7g4kaplwwlaQcGY0KDbbteen7MtHwvmHdaiAg2+GjpJKz/hIiR/T3xvQ8GZotq8hCrkag9RTq3M3jTO8n/kkAd5iBJOlmUuFZWoASKK3vpdyb+gYCPUdcSU+H5ZCwUrpKkMdRWx3+Mm5wZlPBBb/uZWioiNQq6WmZ/IYiJ7HbB6/h1RdJ+GTdRVcjf1tHrGIlq7xlW+qRYmVpqq1tDaUURUWDbYMe/ad7YbJn0qRAYmAAxU6RaYGqGmY27dsLuJeE6NOVV6nmQWp/AQVWOUHROqZgi06T3OAKHCs0gYmsqAWAqAzY9dP5bbjC8Qw3OCqCQqx3Ur1lq6qSCoYVWXy2iRMABQTPNv2wfQ4TlzzolfJ1IkmnABaRP8tnKkX2KA23xUR4nr5QNWR6bVNYVhEgjSBKzeQRcgdTFsZlaXEcyoemsgtOlm0zuZNxyyNzafngqGHSpRwtipc/DlKm9OoKrhyKtRwxRhI1EBiFB0bdDbDY8NDQVqKyNbmVywtB01BTJmBswY+uFOR8O5hU+JaAgSsmo02tK8pEyZJmScM6XB6cAOQxSYKyrX3Bv/AMfbCWYeAMBzPhoQAlam6j//AE1L8jyX+cfbFb4/wbNUqtI0kpsSrB9EEFdQgOHt0BuN7xbFpz+Z8toQVH1CdJqkg6AB+cmG0xBm/XuNqHH6DIKoIuLSCIg7aQYETGGVqOhJ/dxXeIvDvDuIJmKTstLyndVqGkiSU9SKakiQLgmPTFnzvhem+tg9Wne4p1WVZEXgCJPXFe4l+IQ+CkNTGFUQRJNgLSSfTFwyr6VYuQWjmI2JAvHQDfHkfamXKjIymvgSuLGovvKBk+PoGqIKoaiwZA7VdBK20seRuaARO5JM74c8E43QFVhWr0jRVIWDYkkCSdzbV23w/wAtwXLFATRpXkzpH+I4rf4gcLy9PKgpSphjVUctjHNO09u2GT7QXO4xkHeuojstL6dfz8Y+evwxolqe8xreO1hPp+uKlxuKma8nLNSSiQDr1cwJm4EjUQZA1TeD6Glrl8t0Wr/7v7W+eLr+H2SoqtauDpYfy1BLfAVQkf5iWAvA98eiMXlCxZ+DUyA2d1E2U8UhtaZhajFG0M+ldOnqVCrIc6ZvI3PuDneH0XJZaVekzG6hgRb1IAvPxT8hhlxPgLu7uKywGJHO4dNbEm6rcXIi/vaMbf8Awy701/mBiIIlyIA1CAYkDmtaR7WGkEdoTjJ6iKqmXqsgoOFNIK1SlAVuaoIkwDE6Y3374By/CAV11AzGRqIMKDOkCwsOnbbbFnynhtl1BmDc2pf5jEFiCSW2jmIsN79ROMpZGsWZappXYFShsBERBvpsPv3wxYgainAGrtEmb4CoI0prBGqA94mJIm22x3uROA6/A4MhdQi9pjbedrnbFobhNUUxIpai1yNCyo1AGVAvMb3F5nc4eHVCP8xkD+atyR0BffA8w+8g/hWvUrAy2mxogkdYxmHf/Uaq8tjFjKKTI3k6T19cZg2ZPy2ltGZCtpYwvQkRN9u3ta2A+IcQoMuhpYA2Kg799RgCJPvfAeaz4qCCCp63JUx0jTb5mBhc9QxEA95mw6DuT7H++JATYz+01TLKGMK7LGxG4uIIHqZxpWohQJsTaD+7bEXtbG+XzyA3Eg222tFum/73nTSpJ3Pyk/qNz74pAtn4mLmItP1vf39RglczTPxFTeI1QPqf7YEKkgEKY63A+0YLyfhs/EwUBgGAaui2Pcb+3/AwDQ2ZSiTqa1qwBnSoHpv6ATc7/wDGGPDuFVaraVpXM3KFRYd4HT6yNzjZFSiCQ1IC86CXI6kszGNPSJ7YOy9cFVc1mZNyUADXEiAwmIIO97EHfC8h2jBCOsR8R8NQHc0VlYlhBIM3IgT39fa+NMtxx6IFGGcjY3gKbie0dsWKpxWgq82oA7qxBOoTpPtuLbTjbh2cQu58sEuNzSDAsBAUWO8bz29MTJbvKqoG4kp+L3pNDCbwwWCQOhmTB+IQb4ef9UqVKTfw9BoYwhqCGAmREtpEbjcbDGvFOPvlqIGhVNSwURpkSSeUSIv2/XCLJeI67MS1TVq6FevpERY+23bC8bFxywuoe3Ds63xsnMetRViR2UTPoCR6YkPAs5OlcwgSBOkMYImSF03+Z64Ly71RSFRqvJfZZ6GCR1E2mALQMM1rcyM+kaQYYELymP8ALB2n1m+FU7qFjqQp4fMQMzWQlQGIiWM3+JTEzsDbvbBeY8L0HqGq9IPUJEliWEDblBC7b2jfe+C3zi6AjaWKkjUq/FvvHedj8tsLqnHqaMwaoFQAwIF9oUnYEXv7DfDkkfhJcQ3WbcPo0aHKKdFNJbZACZJJgybek29Bgp6lMmTpO8GbxHT09MVPi/iOnpDFgSs2nuIuOvt29CcV7NeNVWCm8FbmxFo9+t97jfHBWYxzwUTolbO6RpLgGIg39O9xvBnthHV8WJSLaomIIN77iImLHeeuKxk6OczhDwEX/FUkA+yxJ/T6nFny3gWiVd6reYyxyv8ACABMLED5kXxxVQdmENY0IkfxPWriMrTLH8zRbrHMTHy9NsZl/CtR1ipXZAd0QDeSfina+0YtFKmAAqD/AEgQNh0G30wNms6AIBBOwBE6p6Qpk7H23joRzrSw+Xf1Qfh3BMvQIKKNU/EzEtHoeg9rY08S0g9JlDaSV5WWxDDYDTE7R1mYw1Th1Rl1OPLBuNiJn1G1zcenL1A+a4fQYcyLVYEqpcGHIBaJ2kE91F/bABJIJnHiFIE5nks3mUDnzqpRLMQ1YBSD1YKVHa+LJ4f4ZUzKvUrVKgpxyutUkmCCYDACLDm/XfFr8p6oAqAKhstFIIkxOq2kmelx3kHDbO8GNQacw4VNMhVEDSbRF4G0i9p6bUfLQ1qZVxAGiZRMnw4tVenQq59xTiXRUZQSJ3Iv8h9cN8hw+sFL/wAS7WMeZRBMASbWMDrMR12jFq/6goijlwAYuVX67WF5B+2BuKMaVAKgVajHVIAZdEw3L1EGI37YTz2O44xDpUqfDfDdMVHarVetrk6QdC3MkCJMyfSNt9ocx4WAzGkZqotLsEBcf5dU8xHcqLEeuLfkEostmGpTsTDLBtIuAvqV69sUvK5pmzVXSS7gslgoEpqAAuLwIjrB2wwYx+I7SDPeHq6AsualQJEodUEgC4Mdd/Q4mzfhuqxXysyARY6g1+u62J36YO4xknzGWqIh/mLdeklblQdrwR7+5xU+DeJ+UJU1age5X9LCPrFhhzyItZNyFNGSK1cMwGaQkGPhcEx/47e8fTGZilnQeRtY6kHSADNyDED1/wBpsdOolZBqEWksLNO3xE9z+a1ul8Y2UqJDUiHsLqSIF79BYC4+2JHOt7EA/GA1srJlkE9Z0z8+XGYJq8eAYhypaTq1ap1TedJjfGYHmf8AEw3IKeaUmSYbtJM/23xpVII3JAE7+o6f2xtl5qEKIBnpBPfpPr1wXW8PtpOsNf8AMQQAZsQNvqcXOpkALepRcWVCCI2F7+oiLDqZPYdcFcHpIayIRJJGlSwGo9EuPzWH9DjEZlQuulkXbWTMg3+H2J0zsQMC0MuKmrUul3bVE2EyQB1FiIwC4ImlFa9y4cQ4cyqYySow2Ekj66D29PrjzJodOqoeePhSO0wWuxPYQPvhv4W/ENamXVMw6h05G1G7i4BPeQL+s4YZjxDw1FlnpDt3B7gXgz6YX1DQMbn7r+kU0uE+YV8uhWNhJIswtvrAEDseXexw14l4eNRC8BSpgrEWiRYG8TtYdgNsBV/xhyi8oapUIG4W7EegHU9cJ8z+Iecqqy0cmEBEBqzlbGZ5WIZjHb6YcoT0Mnya+kcZPw+iiSaaju0T62WANuuHJ4XQUAliRE3iCLekgf3xQjkK7ANXqIrAAxTp2+XmGJ9FQD33wdm6FNRD66pG5eoHB2uATpH0/rjORx0xuaQpf6dTT8QylRaZpAaEJLGZgkAAHtbUeu3tIng3JtUfSEFgZLXBiLC0qIJmI369BeLccVaLA0yREAAXkQbDpFjIFowL4N8dUUOmoRSvYsJ6/wCIek7x85sxs4/SIrLwbiTudF4vwotSM+UDFgABB2EGd/l9MUDiXiNKJCzqK6gJMiJOn4YO3S3zw58T/iLRWnppN5jnYLcmxi17Tue2ObZfw7nMy2rRo1GZYx9F3+2J+Hx2SzdIWcovHvGOe8bswYcwBEAA39lkcvzmY6TgbJ8br1nH8tqikQ3LCmRBliIE97RvuMOMh4CoIA1RqlZl+JVHIvXmA2Hubm0YunDDSKAU1degDWGxjbp640lk2FiAZNFpQsp4DrOf59TSOqoQT68230BnFl4T4do0T/LpjUI52Gpj7E3HQ2jD5suEDcgWZkAX3HMeh6XtPzjG3/xJTCMoYeZPxRIAmL6QCbTMx6b4i+U1cdVAOhNEose/b5dfliarTJ3YDofzH5AHa3XCLM+MqdImWJIseuoiRYEAmxn6zgKlnc/m7UKGjV1qGD7hfijrt2jAUEn4hdmEsWXy1BSxrVDYWMkfIwBC7iZwsq+NcsoelRo+ZXtoWit56zFiIEzgFPBjOSc5XdzuVXlWT6DmPvy4fcO4OtJdFCitMHfSJY7btBk77nBoDp/5Jl2PWK6FHM5jQK9TyQbmmt332ZpKiwuAPS2G6ZepHl0wKSKTZbXJk3G0kk2xs+SVUkwxmOx+RBswE7Gdx1xtX4qtNGLsANwx2AM/bbFlX36Rb9pgAppDH77+3zv02wsfj1TMuFomBSN6xmBI+CCLtqgxcDrvGIqvDKmcKyzZek5FzZ3BJ2/wA92vEWi+LZwfwlphjCLPw3MmbsehJI36jeMTK8jUpzCizGHAqPlUfOrOT2LnZdiTeN+g/wBsU3P55s1XWpTQqmmdLcsCTAhZliCzEQI5QYNjJ4z8XpWqmjod0Rv5YBASpUQlTq6lEaLdwZ+HHnDKXlim7EVDsVFiQSJBYXIHe2OYqCB7QJjf6veEpwVAVrBVFZNiVvDAiPYgnrE/XHPPE1BqOaFZJXzSRC8o8wwxi9gdZ/8AdjqPHuJqUHlhQWDAAH4SSBBAJAGxtE9sVHxBwNquTVAfMdSrSwgnSRsoWYK6pj03Iw97+IhsL8zzg+TqNTFRKgF4CENeJFiDAlpAkH37KPEnhB6xLimaVWTP+Fu09J/zLb064C4BxVxU8u+qW1kGwInYATG9+k7Yu2W4mpUNuGsQzWncneSdj/xiDO+M6mlcS5V3OYZHNPlqujMKwIgEGxKk+xkRP3Hpi35TxKpMUxTJE3ZjcCe6wLE9e+1zh5xzw2mcphKgCsP+24IkR0E7rcSNttsc8zPhKvk6y6x5lEmfMUcpAmxnY9L/ACJxQeXm2RuZTjbEaGxLyErVAHFLLHUAZLCdv9J/XGYrNKlViPKa0iy2sffGYj93WXpYZl6avRc02iorKxgz/LHWBvDCQRFu+H9LjjXhQA4+Ii0x1tG47++xwFW8EOj6kqUxTqRGksOk9bQQIiTvba1wfhiGgiNAhT9/T0LYrl5rqZvBZUKeobGpREoaqKxH+o9uwnrEz+4V8YnUjKGbzVDaQRuoKEk7ASuMyufeoGRSqKJUs12PRtAtAgj3nGZ0imRdmAAFmgkaR8NiouO3fFVWrjsb6RRxHw9moSoF1ipbkk6CDp0sSAAdvS/vi08H/DhVUVMyXcgAmmhCjp+b8wmdokY8yHiF0rZfJsppCpWAdnMnRqEKf/PVqPoAIvjqzZVQJ1LAEm9o9ene+I5smVQABCgS9yn/APT6NKkGoUzTZY1hVUqPXUkHp1398BDiX+Jz15Ryj6Ag/X/bCvi34k09UUtRQAqEHKrTuSd7+kC2KRX4/UeVWwOwWevsZPzJw6rlYUdSvm4k+ZfK/FVS5YKTeWEmP9TT8vnhXX8W0gjFbtEGBJ0yPp2nuYHogy3A8xmY11FUDfU8sI/yqSbesYt/hf8AD2g2ogtmCtmhSUEQbqsz0sZ6WwfJUfUYPPdvpFCa+Dc5/E66tUlVpkaAQea1okQYI237ziXMeDMq9TzCCBbkBhZ9et7WEYdcQyqUwBVSOgB2t2jt7CMC6hShVChTeB0J33vhgBdrENnTbhWSyNGksU0RB2VQCf8A9jPrjerU03JHoAb/ADxFlFerUVEOmSSx0zCqATud7gDtOD+KcPahSLqBUMQuoX13gGBsfQb98RfIL495YACB5bLVNbOHbSxhpgqDFtM7W/U9cLfEviEZdUGqG0bdwDYkdoJ3IHbCgNmtb1CtSkDCkK+pRpPXSNMSbA+/XA3FvDxap/EZupPmKHEQDpNhIjlEL9PecTXGGyWzajs7KmhEjeIa9ZtNPzCSbaS179BMA2Gw+mLV4c8HVqhnMZj+HESQI8wjqNRMA7W9sTcNqKFYZOgSRILC1xeCzG++32xZqSvQYVM0FqkhTqLEASF2FhYwLzsTIxTM9Chr95FEPc2ZNlvDWSyqlsvqevEsW5mgXJLtZQI7+kGcG8Ky5Kh6oCsxJOiAQNhcjrMwAIwp4h41pajRQ6eZV1rcqGB3JEWEQDMTf1sFJhoEE2AAne1rnqfXGPxDsFH8uMi63CqXDqMiF+G+51e8Aww9OnbBeTpeWzBTKMZAtCn07g7/ALGA6bBV1lgDNpJF+0wd5icVrMcbzDu9BSutTFgRuJuI1H80AAki89cKpZl1FKWavUn8ZeIKVAhlEhoDEQREkC25PSR2jFb4VkKlc+dXUooM06TC5gzqdT1n4V6b9oe0+BrrFWorMyEhATemsnYW6yJKzH3H4tlFrU3RmdBIINNuYMLg2mOttu+wxt8O4ACQPj6kdo0ylaSsiPzHnAYSZECDvzEi24HcYb8e4vTFM0QGJcEAKLhbKW/1XCiesdicVzLZCgU10n11kWGAJ8xmWZDqvMNTHeNo7Y2zb08tkVd21ZirpA1A8zHVpkSCsXYXBG+8yS7FqEXimiTActlPMrMZ8xF5QVt5a3bSJBMgkiCekyd8H5mmEulxAGlxEH5fmmTOGPAuErQohfiMczTck9T9xgbjdMaHJ6SxJP2tvacRLe00q26iWlxNGrspQyAoV9VgSWEMsQxMbj+0t6zobOB1FxAbedj2t/fCbwuwcmokw/Wdz0jsAsAfM3w+qZRXJXSxWQLAxcC0i840dEkMm2nB1znlZhyvKNbQJ2EnuO2LHQ4rBBn4ibdjbp126DFY47lyteoCQx1tJB6yd+x9Me8OzjKDEyB/X7f2xqKAgGZMeUqeM6jwfNki0gg3J69rxv8Av0wRm/EtOlK1GkncETJPcAYo9LxXVCaZC9Cygaie5Pc9+uI6YDXJmb4iMW7M0nMDoS4Usxw5gDzJP5QKgg9bARv2xmKx/Cf5ZxmGoQeqOMpm6lOhTpqStjJKkrtpCgEaWBIYmbw0QAMS+IeP12pqVKhQsRBW5ttsQOk263wHTes6O6TpYi6oWJgbEhZHQapE29yInCGifNWYLFdQ1AdbaifmMPV7M85DX06mnDfBubXndqaBxqCs0zNxJX4bXkT7Yk4JkzVqB68U0p1VRUvL1bkXBBKqBqsQLrfYYY/wmYqR5uthTUaeYSBEQBaTYfFtA74XZ7P1G1QQCTyqCSAdpvvsPl33woYnU0BlOhHvirxJm8lVpvRqoyOsaxSpShJbl1aJuOa/r74XZHM5nPljmMxVekJlJ0q5gsVhYHwgn1i18Jc7m3qIyVXmY54jUVnoLRePb6YjylZVC0lqNJaKhiY1H8oBJLADtvF8AoSvzO8ziSxGpKuQoSVPMskLaAjQxAJAOu9j8j0OPcpkC2ZVNCJKKVg2KNcE333n595wN4koIHVqcIqqqFTuHFysbWBCkzuDc43y2SzGYrGurlWQi6gMbCRABAIkAdveMMAePWZcDE5L7S15PwiVrLBlWkOVEAECxI1SJ6xN74t3h+rSoViz1kHlU1GlVCltViSqWNS0En0NsIvDHH/MHl1l011vYcriQJE3BvcH3wr47T8uu1QBQBUKREbrJ7H4hvfGNcjFyjT2CikWOksnizxOtaKlkAtfmhATzTEyST0mLDc4qjcQDRLHvIJ+nbse+2FPEvEQYQSCBsFAAHX64S5njsiwjt3/AOMa1Q1uRZ0BodJbsh4xGVrJVVWdVJ8xQObyyCGMn3DD1Aw68RfiPQzVNaOUDs7wzEpARQZIIMyxsIEi+5xyhOMVFaVb0INwR2I6j0wV4X47/C5gVGXWhBSom2pGib9CCAR6gdMccC1sSTeItrEv/C+OLTo1fiYkS1Oo0ByOgMckgexjobn2hwmtnc6j5srTpIyKlOkdQ0hvg1TY76ib3EAWxQ+K8dVqhNIFV1WkQY9QCR9zh/w3joPD9FNv54Yq0kyFY2ZfQKAttremM74SnqUbOvwmhMq5DTGdc43lKFHKVWP8gREqYYMZPWZPW+OD1+NV2UJ5zsuoaQzFoJPSexnG/EOJ1qyClVrVaoBJRGdmgx2JPQYHyuSPMYjQOx+Lp9IJ+WLY8YTd/rIsSdTp3BvDeUrcNBW4KlqtbUNSVgDOqNiCOu4M7RgHw143qJSprmVJtZxclehI3BxzvKP5erUgZTuNRB+RBgH3B9sdHyQyeaorV/iFpjSA6MvOrDcb3B6Ebj6YhlxUDe7P6S2Fx31PeMfilRFF0UMzn4dxBiCSf9J6XkYJ8K1WbLJmNZapIYXsFuCgO8KJXSf6DFJ8T5ClWYfwSVHVFl6hEaiLmF7xsJk3PXBHgfxSlNPIrNoUEGm4MFTqJ62Nz6WnCv4f+l6OveMub+rTdO06r/ESdLHUr23vBI2Pv+mK/wAYy7MQlMAVHJUajBGk8zN3jaLkz2Mh9l6+XCrU85LcxAMgr0IUEkAnafl3wjreJ6DVHq+bcbSGsoOmBa4OosY79gMY/CI6HYlsrqwPH2lm4DlFytBaVBi9Q3c6RqZmuS0GJJYWk6RYbYrfH+APnyzF4YOVULHK4IEs0FZgTvuRjxeJnMq1TK1G5QdLQYD2iCROkHeNsWc8UVctTd2SnyDVTLXkCCFWeYapuL3GNjuR06zMFofBlU4Z4/o0KhpZpyCBy1NHJUFwGZVLFGkGRcTcb4j8YeKFqZas1AVRCHnamyoQSAYLgEzPQW9MIPBuVGe4m1WppK0Y0gieY9fcGTcRMYsn4gcPqLlqhZxUV2CqNOkgb7qRPw9QR13w4VFbiPzgBZgTf4TfwfwvRlKepjJAgCVAECJIux62sBHWTizZTKpTDaXJDDmViWEb7MbfI9sKfCWdWrlKem2hVUgiCGi3TYgSCPX1w0rPBUmwnb9Pl6DGBnyByT+k1UpWhKl4y8KU82vmqCtQgmZFzA+K07m+5xyXPcMq5d4dWQ+oI+h6+hGO55/i6muq6dVMA6/8xYEaY6zK98LOLZOgD5ZSiqOw0BtRIaJYlC3MbDbvfG3H4niKaZX8LyPpnNeAZf8AiHZmlyN5MkyCBM3N8Ojwl0gJSaB6r/f/AHxYz4cyqsWSKb3HJyLHWxt699sQZ/zqbHVTJjcgdItub+sXHYYA8WMh9P7zQvhuC0/WJjlqgt5Fb5THyxmGlLjZgbH11DGYbnk+I3lp7wZ2oKQKAJJSLHygWlYDaG1uskmAwkwB3BfEc9TRyKhTzI5xTU6iAv5mOog6lMgtqMgX6JOGVa1Gm6NUDKxuYBB2sG3m3eB72O9XOBAy00CBiOUagSFNuve5tJ7nGw7nz3lnoY6yzMKWqnTRrWLDTJkgsAWK1DII579fzYr9SizO507k8qzAJMR23aN8H0OLuB/3HBuQQYPNGxUixAW3/OJhm6rKSzM4kbmTB+s7/rhPplFvGOkQHJ1GJC3aJIJuAOwJE9ov+uJOG8AdHWozHUb8sgCAd3Xb1I27nDpNIMhQs2BeFj2/Npt7++2Izxby1+OUP5QrBZmT8ey6htp/tg8mMbbdoDT4DSRuaKlQW0w2kWBsCt1uQCTMydOGbtTVVCLJk8oOkD/y0iSD0Cx32nA78S1mQCOrXkz/AKiRJH7640UlpGqxtA3+sER7+mD1mhceqhg8WpTdVcQ9QQGmQgM7gqBJZVmLaZEA4W+NPEVKpTRUC6yxZ4INyBPU23wk45wF0YkEuATPcdD6kdJjCdKDMYUT7f7YUYVLB7h89kUpU0Lapkgfv0xGacdQcPst4bFtbkMeigGN7dL4eZXw9RQxo1Ne7Xvt7fKMW5ASIxs0qOW4LVqQVpsZ22/qcME8JVvLZ9ILAwEBBYjqRBNwYt16bYt9NO0RPcffsInttjZmcrcWWwOrrvA6bfXbEy57S33cdzK54X8JeYzvXWKSGDJKy07WFxv1G9jcYe5vwnlKYNIKXqP8BV2Z9XYAC49IJjDZsy/ktTS+ppJIJZCdI3AgiwhrXEQLYK4ZSfLUlKUQlQyDXc3cQDIboBtoFgB1JOJeYxsmWGJVFdZSPDvgipVqUyGKNqgApJJ6QGZZtfpFtzi2VOEeS+g81QjUBEMRAuVuQfT0jecNl4Y9ahUCtr0rFU3Lct1uCSYI1SsiQPTC1ODv+dYJ6NuLnaLe569dsTyW43KYR5Z1EvEOCU6TCuizIV9BsEY3K6d5B9LYTeH+GLma2YMrT0gFVaQtzeRFjcR2vi85nhHJokxd9DfMknvdt9zPe2IqHBUpMKjPTYKAQAp5HtMyBA0kiZK/A1iowyuADOdbIMc8E4SlOhofStY6gqggwqvOpha+xHppE9cKMr4Jy/8A1OuK4p1B5AqIinSNRaJKAgg6RPaSb7YkrcfJqU1pKlTWzAhnUR8NzBkKAN4/sZjrqVkYIWqmpDDTs1MggSZHxLMW0we5GJgEXXtOaj194k8TcKyuTSk7U4qeepAVyIpT76TYEA269sQcQ8T5BEOmK3xQgUrfpdYiPTFl8R+DquaRRUQF0XneE1t1hZNiIiAZ774Q5nwNQ1NTr6AwVdNRah1MHMK5AMbkJJVbi8747GgCjmTYgLsSeFbl48IcQp18hR0BRygELsG2NuhkEX33G4wB4qVS9BeYstRXhYB0qQGIMWOlrnrtipcM8C5zKy2XzeiW2GoC3+IFSpPQxMR13wd4fp1xUrM1QV6zqqidINibJHKQQbAGZBsLTLJhpvMWPib/AOWj7wvwn+FrVnDKUrQxUWYMJgetiZNhbbmtr4141l6uXZfMXUDKnWvxC0b7QTPtg/htNol10sJDKR026wQbz9scv/FTIJTzM0wJ/MR2hdM+vSetsJ4Ytkf16P8A1GygYxa9og4VxzM0q7PlmbUbMAJVgO46jsemD8148zgcamCkG4K7++rpg3wJQolHp1iympzK6kQAoIK1IBKdGBNsbfiJwBaXlNSLVEKkl1UsiyRCFxYtva0W749AlTk4lfzmQFhj5ht+0tnhUedQbNuwapYKsQq26QTJ5ov64hzGZqgsXveYH9T1t0HtgH8N86rZZ6EkOJJWSDubwdxpIsO3rhtcnQjb2v269Bjxsx45WDfwT3PCbx8oroZwu07KOnU/Ww7/ALEN6MOrCYbvYyDa+q0+uADlyjGmQDBt7fv9cH5eiER3IK239BfCORor+U15ApXcpOfreVUanI5TH7nGYrPGsyTmKhJvqOPce8uJqE+cbxABIloXiNVgVBsOjhTEjYTP1xmQqkGDDapAsBA63ibgx8zjMZhm6Tz8rECTZcXgte8KsrEyOhADQO5Ed8OamRZApBuTM7995tNt4/pGYzGVybE845n5gXF2ZQhyzXFh7eo3OJKmgmVG8TI3Nu39sZjMXnsoNyJgdoN4vPebfPBGUpg8s9p36z79sZjMEy4ktWhExBgzPW4iN47Y0o0AswoBa52v67dJt+59xmOhoSQOBYgCOu59+n9z6YxKHmCOp2P9d974zGYBi9p7w/KEtohWBnclbiTuJ6f5T+skZbhDVHCXplhysQrLYkdGBFx/hMn0vjMZju8J1CqvDKrMQr6kpklkRtJABkwzJeIAuTtYY3zWrLoDUVdFa5kl2sWhibCy/lAg+k4zGYmY8a8J8QDLGVp6Q1JVYM19agc0jVyyTbcAewwVRZSq61KFxMCGvB5o6i0gkhhIna/mMwlXucRXSb5OkHC+VDFjEkAESbTa4k/fa2DK1WEDVKdNGUlG3ZeUSFuObUsHVFtotOPcZidWIpJ5CB5bK0yCwo0V8waldaYJII6g6SSdoNh2IxFk3r5agxqkIPKMGnfQ8wDcCYbsNrQBvmMwqMTYMpQuppQztaoBTBdqzFStRWAVraiWQ6dMjVKAwdp7+cQ4RoprQpqar3UKH0hSFYVAxMBgVeAQCbCxxmMxYDj0iMZUuF5hAxp5tNbqxAZuZdNOVJhWsxt03LWMnFlyApvpmloIXy6RSBpmoCDAMAhtQJE9T1jGYzDEbnD6bkmZ4v8AwwqA0XLJsrVtXKgWY5SFJkfm/N6WR8J4QM7SrM7GmqioW1AMwUKpBhZDHUwBk9J9vMZhkQCyIGY1EnBuDVKB0Uyrsw5eVYL7zqYSLXBiRbHudqVRUfUwDnlqm8NaOYgy8+o+mMxmDdmcBWptQp0aLNUImqBK6Bpt1DHYgCGnfaCcbpxk1HsomIDEkEnaTHTczv6Y9xmB5SOpZhHTK6NSmo4yaVatF6r06ehGgkO2qRtYr1EdcBDz82WHMNDf9tNIPqSWbSAARaWJnpGMxmM7YUQ+kS65nbRMVZ3I0RUYVKMPN4gD0sCQJEHfGYzGYrUny+B+k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386" name="AutoShape 10" descr="data:image/jpeg;base64,/9j/4AAQSkZJRgABAQAAAQABAAD/2wCEAAkGBhQSERUUExQWFRUWGB4aGBgYFx0eGRsYGxsaHB4eHBwaHCYfHBskGhgaIC8gIycqLCwsISAxNTAqNSYrLCoBCQoKDgwOGg8PGi8kHyQsLC0sLCwsLCwsLCwsLCwsLCwsLCwsLCwsLCwsLCwsKSwsLCwsLCwsLCwsLCwsKSwsLP/AABEIALcBEwMBIgACEQEDEQH/xAAbAAACAgMBAAAAAAAAAAAAAAAEBQMGAAIHAf/EAEIQAAIBAgQEBAQEBAUDAgcBAAECEQMhAAQSMQUiQVEGE2FxMoGRoQdCsfAUI8HRUmJy4fEVM4IkohZUY5KjwuJT/8QAGgEAAwEBAQEAAAAAAAAAAAAAAQIDBAAFBv/EADERAAICAgECBQEHBAMBAAAAAAECABEDIRIxQQQTIlFhMgUUcYGRofAjscHxYtHhQv/aAAwDAQACEQMRAD8A44FAPfG6ybm+0zt8/TG1SkD8JAjeT+mIkbbDSMNOcYJpFgd/0IuIvANrbdsCiP07Y8m0d/37Y8iPX74DbnCEs8yJYwLblZEifY22jrtbHtJ+QXM6ogj2iDcT6YgWqIuO+NHG239R88dcMZ1KWqGuLfP59xI3/tgZRz26x7e2JlzZA5jPa/fuOu/vjZKAboDPyt6dfrhAd7iQp3GhgBG8kMCTtFjsAeg3xHwiu1JtQZkY/mWxAI36W+eNq2VZYZTIi/oZt0vYffAZDN1t6n0/dsOTRgjU1wsRKhusjU1jubA79hbHmY5VCNIntMiBABEk+o9CfTAdKCQpubXPTuPT333wRxOuXJa5aRcSZAteSZ+FR8huZwpIMIgmdzczqBN7n1/4G5743VyVB5bbTvG3yHpiJak8w9mU9jb6dMa0c1pY2A6C8/sXn5YTcaXfhWRlnqMlRwSIcQpptpLhngmBGmwuROxEYA/635fmgQodAvWNItpO8zH2G9xgTKZ0eW0b6SFJmKctLRAuTIAmY+mFWeqfkB1aTJYxvG1pgdP6Y0cwQOMSo44ZxA0Gd9QDRAB5pVlgqSNgBAPUT0It038O+Nq9Hyxq1qASpFlBsIvN97/rJPIa9eaRJZSXIsOg0rY33sf2cXD8L+Laa6oWGl1IAMA65kerSJA7AHsMXRvVUWOPHPjrLsppKGqkW3Aphrbg81pIMQbjvjlxQ6iTACxaTMNEAD5YfeP+IUqmbbyU0BOVjYamDElgNgJO/XfCjJ5Yv5rU9LBKepgxiJgcsmWcfcz80yHkajiCU1/mCD1BPX22vjtH4UZhitQIieUW16g0lWbdfhB7G5MQPfHGMtSLVOsEGQoloi+Oqfh/wXya4qByVeSvluNLKZ/7ijsenf2xyilswE7oTqT3xwPxzkgM1WCoVhmJqvVJnewtaTIG/wDbtOb4wqOqmSWV2AFydESAOpOqwxwzxaamYrVqzgJDEBWs53G3cAQYt22jFGFCAGaUGXyBFRC5iFCgQBckyZnVYwB2Fth0RwPi5DfTMTqhieaVgwBYydI6HDXw7kR5OuoXCIgcVBJUHV8BEAggyZBMntBiTxNngUUFaLswDjy1GmGBB5fiVwZ9LAxaRNwONkw94hQi9uhsekyN56Xw14TQqFk8tSwJK8911QTBAtpi8k7aumE2v/KJ2kkxP1ucOclUVUqBqmgKrQJeWkRChTBEqpM9AN8Z8JF7MLdNTrHhr+ZRD30uSwEg7nYaRAANgOwHWcOhQ9MVj8KeLpVynlzzUiQVg2BiLm3yG3yMPqHiqg+bqZQahUQCSRCk9QOpgdYAPTHonLJhak2YqpTE1CFEhZO0sQo+pIwT5cY5t+LXGDNOgCNIIeppI1CZC9Lfm+09sXTgmcY5ZDULNYDW2jUwIH5aZIW5iJm1++O5Emoa1BOJcfZMxTpqsqxC3BuxM2bb4Qx67YK4pxZaNF6rnlVZ9z0A7k45j4p4hGaJI2uFBaAV5fzAddxedjuYQ5zjlasxLOXVgFvEAAmAoNhE2gyJ9SMBsoQzqnXeF+MqNWijtrQsJK6GIB9wII9cZjitHPOqgSRHTSp+5GPMR80+87jAa7DlLAElLzpGzxyhSJsOu9/fAYyxKlgpIBuY2237e/fDzieZp+fTZV1U1ULGmCR1lmLd7HpawgQPxo0AtMUkqK2hSS5m4B1AQTy6hbtG2Jso3KAxPTWSBMdJOw+gOCalFwGsxCRqnYEwL9j0+Xpj3g1LVVVYDB5EQevUR19rfLE/F3IdlIZbzpLFotbc9jvhK1ZhgJc94tvbbtjWnBiel5i8fWMMaWYhIWmqgi7kEki1rzeR+W+IMoiza5iCDH264DCp03prqEk9oHQWv/TEavA9f3fBL0BA6R3HS/UdJjeN8R0XW949YPtce5wlXFhdWk7U1aOUyZJ36EA9bj7X3wOaUARvc2/vPTBzAnLllKlS+mCTqmNwBsIvfC7Sesi32HucUyACqijvCMggINpaSSeg3/tiSqNAmQA47AXvvJtfrbAiGLhtxPwnebyfbHpzk20iLdLwPqJ9cRKm44g9cSCYkbztHp6n+2IzWB6C3TB2YpNYsylIvGw7bQZ/tjbJ5dH0oVIDsJYjuQAZjbr9cC44EL4RTKsNQ3IsYggmbibXxHXo1DqhQhYwd/kFmfYSem+LFwLwxSqV2pF3YCBYEMJHUwQ1+oMd4nDTxD4cyuXosKeYmuBy02rJquV/LAJESY3tadsZ28UA4x9z8Sn3dq5Sk1cgwpkt6SQDFwLGwgzacOvAufqJXVKe7GTI1DlDE9bCOu9+mBnZVFRXhjuJI1AgQbWtc739MQ+GclrraNQGpSLQSJHQEbx+zj1QKKn3mPrcWZxSarkmSWJmOpPqB98b5eTqAIXVHKCYaIsb9xPocOKnBSK2lA9UB4MAgyDcQwsb9fXD3J/hxWdi7Fcus2DHU6j3QAfO2MmTxGLEbyMBvpLridhSiVrwlwdqtcaiRTWNekkNf4VBFwSRt2DHpjr+R4UitTKVQPLXlpoRAHYxPVQJ9GvucU7hC5RqYDZgCkpJqAsAxsLyLs5bTZSYARRJvifIw9RsxlRooZdVhDqLux1LqIklRoNgTMdF1EYzL4tDkog0CNnoN/3M0HCyr80Zr4k48w4ikBitPopLA/DMKBIO6mJn6jCbxnlKgo+Y9IAsJ/loAqq14JDSYgXg9dhuoz1fzc27vIL9oJ7RaBvIn9cXnxvw9/4DzS506BoRAFAYmOcsdRXSTsADA26+zztWmADcpvhTxI+WJpwtWm8akYTFxBA9O3WQemIuOVkqEaIDOWLLpgLDWEjYMLb7j0wJlngk9SLHfaALfL74hrsY1MA0bQLEWtMzbaCOmMDZCRxlJouXJEM0bREXP3nt6HDPIZYxsA9iCxUKkXkk9dr7zPWIWPm7rykNbp0n2+04I89RIgz23HsD0+XUnEwTdxhOofhhWQy0N5hQczHlKhmHIIHbfePrgPwtTVuJVCjsrLUYtCCGAPU6wVm8gBgd7WjfwZxChSoKNMV6kgbzcEgS3watOy2MTvOBvBFA0s1WqVAUM6CFk6TH59KEE3F5WSbi9vSQWBJmTfiTk0Ds7BmDwSF0BYSOUsebX1iOosYxZvDANPJ0kcy5WQqkSqnYStrDqPvE4RfiXw9fL83XTpmDIJh6hA+FYEtIAFzAHS4xr4c4xRSmnmUPLrpTOhzBqOLgEEczCLSb+kYp0aCULxdX/wDVVNSlCNw3xSZYz12OK8tSWMH2iw37YZcdqa3eoSbuTBkmCxEySSdjMnC6nWAJG5GxNgB6b4wubYmVqFeYP8R/+0n7gXxmNw/oh9zB+mPcR5TqnviCn/OQhxUDU5BkCLH8oAC3kgfW9grrM0C8DRAgjaTbv0PbENbNO7SSSdhJJt88RmZvvi7PZJigVHHAKlJKlFnYgaz5hUmyx0K3uTeLiLYAzj6qjNBAYk7k2JkCTc++Bltacb3Np+4wpckVD3kjNYz3+/y9MFZRg93FwIkDf3wFEdJ+eCsplwROo6j0AtHv+/7TY6jVqE1KwU26j1tv36YiTNRutx7dfcY9q0yBsW9RGIqTXkrJHyg+/e2OB1BUOpHbSCJ3J6A2736YHOXLXbbp/wAW9MYV7H5R2+eI7jcCe0yQJ27YXrBU1WsVPLEkEEsAftsMQNV62H7+WCPOVTdSY3EwfqBI6Y3ovS3CFjezHa1iOh9j2weRqo3GoPQrTq1PY2IJ6xYmf1wWrKpm2of4TKz/AGxNSoUahsIMXUEARPTsekb4CzWTZJJECYnvv0Bwtgx6h2T4kylSjFGBsymGBIjpvv2wZQ421L4UBLNqbzAHDNedSgAQTO8nbYmyWi3LHWbGept1j9nDXK0i6gLHLCk2HzsYtI+mFZFOiJVQwUsplqZctnaLPQQ0q+kCpQS+sCCNABC/O0bH1GyfEMpl2lctXLXhnZUYHYyJsL9jv1wsyGUPm61cgqTGkxBFtz3622n2xaOL5ejXy71Gam1Sig1MpE6gSNLBGHWQJ26bRjJlBwlUJJUnVE2Pj8JdBzBYAX8z3I+MarSMvlEEfEzkwo7sxhR82HXtgLP+L826sFr0rWIpINI1d3YEm0/ADeLjFf8AONSxqaqa3FOSFQ+ixF4339cbVMlUCtVQHS0T3IVpkb+oke+Bj8Hg52w/z/eRbxTVQkPB1kVaROpgQ6EiP5gguF6jUoHa6r64u/gCsr1MzSMQyAtbeWYTHs/YdMc+Wo2rWJ1BgV9ImPeMdA8KlVzorLC0szRYgSAFqKyl0+TXA/wsuB9pN/QZB7WPy3O8OLcN/Nys5agBmxSqDmp1WE/Ef8vK1iJHXufTBXjXxQ1YVKCO3lKU0KNOkhdWotA21AGxgQPfBPj2gqZvzqcaiFfUDPMDFwfUbjecUxAWqTBN43j+3QY9Hw3iPNwK3ciQy4+GQiTZmvoUCBf4pE7i59D7emIadJBBAIjrfe1gCb/piTMVPiLNEHc977AH3640y1BTJXXBEREfIzO8bjtv0xPpJjpNgxddIKiTAtBIvaBJvB6xgzL6tSlxeLxANwAesx6W98A5RjfSCQCb9Nz1nbBeWr+W4kEXBUxpE9wZncT0MXt0J66jVOh+D6VFqNMClUWtpJWsgAZuZhvzWgaSYP5hvEj8N8VjL1GUAIrV2LlqjNBGkGSR9SL9IwT4a4rljkarOuhkBWq6KNUOZGlmFyVJAF50nFKSsC2spNPUzIpg3sRqgCwtYR9sehy4qCDImdD/ABHpo2W1sbBSV3IkjoAu5H5iQABYE2xzziPEGFY1JdoBNNnHNpvpJ72AHtPuL7x2o9bhLu7kMU1woUegW82k7CD06X57xWm+lpJYuIkhRvEzG5hbmx3OKOdXCsU1K5ZZaJ+02gmxtf8AT5C5pLQygEdR+hvfrg6shRtOmZIm4mWiwjqD1wEtOleQQZsL+guSO+MJvqZWb0aPKJI+Zj7YzD3LZ+mFA8lzHVaoAPy04zB4r7ydmVpRN9pxr/DSxvbBhy0CI+fXHgpC/wC/0JxOGiJD/D7/AO2NWoQNtt8Fs9rL7x0xoQxm0D1/5x1xRqLnGGNKidIAXUTG06pvbvOPaGSBMXPfpP2wzymb8uAlOmzA8rMCzD0Ugx67b9sBrl13ozan4dzQAnL1QJtqUifkYOJH8LVyJCaL21VFHSYgt6ziap4kZmh6eXaBA10pPofimfn2wO3iTSZGXycdv4dT0F+Yntidv7S/HF7yI+EK5PM9ACNzXSOvYm8/fBGR8A1SR/6jKKD3q/8A8fpjxPFZIn+GyO3/AMql/oLTiMeM8xp00xRpEG4p5aiLWvOgmZm/644+YddIwGIDf8/aOz+GTaBqzmSU9Zqk9Bey/rhafBtGk51Z+gzL0RHYT/mJABHqDjWv4uzcfGDIEjy6cTfskfPEdPxZm1nU4pqNzoWT22UE3xOsg7xx5H8/1DV4ZlxY5mnEgn+UZJPX4tv6H54l4f4WyrSzZ0b7MjAd+5EX2nC7LfiFmqYJV1YE/mpK1/8AyB/ftg6h+JWbK6XqoSs2OXpsD03IHf3+mFK5I48npX7wfjXA6FNA2XrrXbzBqSmICoJMkHe8YI4DlMklJPNznlPJ1p5bNdiDYiw2FvfqcA8Z8QV6/lIxpkrIA8umAZgmW0wdp9DfrgjK8MqimoPl3J1IUQ3vN4mJgbje2KDlx3OHln6Y9rcIygQuvEEfV0WmZgX21T72nawnEVfgOXCqFz9BlYnWTKsJ5gQDOrmEXgX9Jwjr8BMwfKWR0ABHUiRtG2+Am8Jzuyi8WBJ6xvFsGnPU/tAQg3/mWdODZMcgzNMGfi5ReJtck3HXY+mB+KOPLZaTKyg6bfCRfpffoR+uEC+HjrP80HUDuCJ699xfv17nDvguVU/y6hjSqqSBAtbte1/W+FIrZkGCNpYg0kQL+56f7/7YtH4d8QU1lo1SYclkJYyKoBBAIizqSI6kDHo4bSdiAwZZiVuRFu22+BspklpvTgFnqOEpNJHl1S/K7AXMCTp6nuMT8TjGXEyx8SHE13H/AOJGSQ0Q6U7oWllMGDHxQJI1LaTc7Y54lTUQQwmzT6g/3x0fP+IMu9OpSqZ/Jc7EsPKrwGkE31zEr9z8q/V8IZWooqf9Ry4VidJ0uoOwMA9JjpiH2cHw4vLydjrrD4inbksptWqOYneTttefW2+NMpX0mdRHSxj93wdxfghR2A01EVyoqIRDWMWNwDvcfrj3IZZN3KrBgKwNp6nsPocei1VMVTVsypEBip1WIEH6THQ95tjZwwUc6kEgG8NpmdhuJONa3A23kaZN5Ug/Tb2jBVKlTAGuZggEXBv0IvveLR6ThLA6Q1Ncw7hSqyUcXG9xb7X29ceqCVEN8J2i4mNhuZwY1KVEHsbkap7XG+2FRDBhLQJMgjbbp0/cYdGJkquWXL8W/wDTvSGmIvqJJBkRoEwsXvuL4Q1c2TV+EDUZhZ0hiCDA7YioOQtzIHXv8txj3MMFYSCZ63Fh/wAj6YsrtXEzl6yLMzZpvMH1I/3v88DKvK0AXaB9RHuMFZ2g8Rtckxv1/wCPrgYoyIoNgxn2if39cMbEoKMJr0b8o0iBYEETAmDO0zGMwIdQsZB6iOuMw3I+0TywZ0Y8JWdUADpvf6YjreGxUEgCTtPTHuX8U5WoQCmmfS32ODqPkuZR1C7iDB+5xk4kT1OStK7V8OkEwwnf0H774FXgo3YHfc3/AH88W08IZmGlhoPUb4GqcI52Gvb12/TvgciJ3BZWP4Eyftf9zgdsjN7fS/8AuLdcWWvk1XYah6LP6b4Dbi1JYEEf+JH9P0jB5Tig7xEeHt/ht3Nu32xHV4b3i14EG2G1bjyUqiuKYco6tpJ5W2NxvE+uN8742qVgS4CrUcsVW8ANZVlgFWViB0PyxRZJ1A/3KxU4ezABVZyo6bwTN+2+NqOVLKNIbVcHSp3EGDNp27YaUMymmQrkOADMNyqAwtG97QR9LYmymZkaPL0zqglea4kwZJEkgz77YW7Mo3hT1ibPPyi579NyJvG8A4gXLVnEwYNgfr9MGcUYASqjke8MJ3N5F94/YxDT4u9R0XaWj6wO/v1GON9pjPWhAmkQoOxEWi/Te/XBTZMwxYEMYhQDsxM/L54EqZtnJBJudybR/cmPcYZ8Lq+W+okHSQTaRO41dwOuONjcYe0nq8KdTJP+Xc22AP6e/wAsP6zkVS0kltLBVB2ZVYjsTcn5xhjneLrWZxoVDCtygAAFVfVtqOmSN4CyemBM1mGQ0yaBZfLUm5XoRG/SIO5EYmWJEDenoZ5SbvtO8HeD/t7xbAedqsGbSjADoB1j22G317YKyTEMS1MsJ1czFQpI6kCeUH2gAzhsmQWoh1EBTsytKNYbss6Rt0Gxwrt7QsrMPTKd/EksAe5sWtBEX7e+GuUYNJVTJ7N39WvcT298Er4fRy6+WSVYqVDjVAvIE6itxzAETjfL8NppOgEN0/NG0CN+3XAZ7FRRjcDpPMu7LdFOk9GJHpM+ot3nE2TzM1mcgj+HVqpuCPMaEpn6uxAv8I7YIStAuRPYqbdI+3acLmrHy82EEPqpubAzT0OB/wDkJk9yMTJ5Cvw/S9zQgoQKtxiplylCmtJQHAlkDFlJnmDTvNyvyjE2XcfwxDKdZLqAuwAOmf63wLwThFfNitTSoNar5gGsqt5AB02mSdzF+nR1w/ws1WhpdwjLUqgjdRLTO+9979MbMSLiJM5zzSq3A+IUCWdYsznTy7SiuNumogYW5jJBFDrqc36mBYdvfr9MWnI+GArsWrMqapkiYWR8MtPoJ3PvGJ/DHAVNJme4MlZJUwLCwNuWJ3wmVtAxExFjVTm6ZtvMZWm/SbQoFj0OJOH0b3Mf0uY9NrYZ5nw/NRmUrp1NA0nbbYD9zONV4U1gWUgm0GCTHcgXn93woZe0zsd1JEgGJB3jtH0sMA8SXm76u8dALYY5LhroOYfD6gi2+1/31wBWzIqEQykEGTIiY+3f5DDg+0ULBEuOo/r8ztbrgirQmmpXYG/Wwk+84DcimrMdX/04Fm6nm2tN/fBzZ40jp07dIII5Ra/r6CwJ62ayTqcUIFyMKWAJJt+nt8sbOoMSCY2+WPf4uDNhafaR2NpJm/S3UYE/iLjoO4t85ib++GNtJ8dz3M5Z3YsQSTEyewAxmCDmENywJ7mZxmDzMaWzIeAwseYVJ/wjUT9SwG+G78L8hQoAVe2hfrqIOGP8XA5eUdIBH3m+AM7ngBLPpt0ABPrcav2cZy9z1VQCTrxdFABInaRFz7f2xFWzgCs4hoBMQZ/cYrT5rXq0kFR1tPfYLgPzmU723tb93wtX1jWO0s1CoKq6103tB33O1oO2/wBsC5zNUUVVIJzJDlVKnTBHKCRaxWR7tPTAlCu4XlIIN9h9I98Q+WTVFQyGXeCRIAIsTMCHJ+Q9wyGiYHFgVFXGVqMpar5QFhIQkydom8gbQDtgbiIKhgx1B6SaDJ03JYEGRYAwZBszC2LNVqBnQlfMKHUFIHYyeU3WDeQfTFNz2ZivrK1EVSbafyayQFDAiIi5G52xRDcR+KgiMsrkwQqEAkBpg2NosQT/AId/uZwyymSSjBemXkFU01AApaAGYncCDYd/W5PC/GGTAvRopUO9Tm1E3PNIEntMgCwxLQ4hWq05pU6irqPMKIkAfCZdSYIIuO8YmVN9ZuHicfCuO4krPl6dYoaX8zf4AwM3kCNjH7g4kaplwwlaQcGY0KDbbteen7MtHwvmHdaiAg2+GjpJKz/hIiR/T3xvQ8GZotq8hCrkag9RTq3M3jTO8n/kkAd5iBJOlmUuFZWoASKK3vpdyb+gYCPUdcSU+H5ZCwUrpKkMdRWx3+Mm5wZlPBBb/uZWioiNQq6WmZ/IYiJ7HbB6/h1RdJ+GTdRVcjf1tHrGIlq7xlW+qRYmVpqq1tDaUURUWDbYMe/ad7YbJn0qRAYmAAxU6RaYGqGmY27dsLuJeE6NOVV6nmQWp/AQVWOUHROqZgi06T3OAKHCs0gYmsqAWAqAzY9dP5bbjC8Qw3OCqCQqx3Ur1lq6qSCoYVWXy2iRMABQTPNv2wfQ4TlzzolfJ1IkmnABaRP8tnKkX2KA23xUR4nr5QNWR6bVNYVhEgjSBKzeQRcgdTFsZlaXEcyoemsgtOlm0zuZNxyyNzafngqGHSpRwtipc/DlKm9OoKrhyKtRwxRhI1EBiFB0bdDbDY8NDQVqKyNbmVywtB01BTJmBswY+uFOR8O5hU+JaAgSsmo02tK8pEyZJmScM6XB6cAOQxSYKyrX3Bv/AMfbCWYeAMBzPhoQAlam6j//AE1L8jyX+cfbFb4/wbNUqtI0kpsSrB9EEFdQgOHt0BuN7xbFpz+Z8toQVH1CdJqkg6AB+cmG0xBm/XuNqHH6DIKoIuLSCIg7aQYETGGVqOhJ/dxXeIvDvDuIJmKTstLyndVqGkiSU9SKakiQLgmPTFnzvhem+tg9Wne4p1WVZEXgCJPXFe4l+IQ+CkNTGFUQRJNgLSSfTFwyr6VYuQWjmI2JAvHQDfHkfamXKjIymvgSuLGovvKBk+PoGqIKoaiwZA7VdBK20seRuaARO5JM74c8E43QFVhWr0jRVIWDYkkCSdzbV23w/wAtwXLFATRpXkzpH+I4rf4gcLy9PKgpSphjVUctjHNO09u2GT7QXO4xkHeuojstL6dfz8Y+evwxolqe8xreO1hPp+uKlxuKma8nLNSSiQDr1cwJm4EjUQZA1TeD6Glrl8t0Wr/7v7W+eLr+H2SoqtauDpYfy1BLfAVQkf5iWAvA98eiMXlCxZ+DUyA2d1E2U8UhtaZhajFG0M+ldOnqVCrIc6ZvI3PuDneH0XJZaVekzG6hgRb1IAvPxT8hhlxPgLu7uKywGJHO4dNbEm6rcXIi/vaMbf8Awy701/mBiIIlyIA1CAYkDmtaR7WGkEdoTjJ6iKqmXqsgoOFNIK1SlAVuaoIkwDE6Y3374By/CAV11AzGRqIMKDOkCwsOnbbbFnynhtl1BmDc2pf5jEFiCSW2jmIsN79ROMpZGsWZappXYFShsBERBvpsPv3wxYgainAGrtEmb4CoI0prBGqA94mJIm22x3uROA6/A4MhdQi9pjbedrnbFobhNUUxIpai1yNCyo1AGVAvMb3F5nc4eHVCP8xkD+atyR0BffA8w+8g/hWvUrAy2mxogkdYxmHf/Uaq8tjFjKKTI3k6T19cZg2ZPy2ltGZCtpYwvQkRN9u3ta2A+IcQoMuhpYA2Kg799RgCJPvfAeaz4qCCCp63JUx0jTb5mBhc9QxEA95mw6DuT7H++JATYz+01TLKGMK7LGxG4uIIHqZxpWohQJsTaD+7bEXtbG+XzyA3Eg222tFum/73nTSpJ3Pyk/qNz74pAtn4mLmItP1vf39RglczTPxFTeI1QPqf7YEKkgEKY63A+0YLyfhs/EwUBgGAaui2Pcb+3/AwDQ2ZSiTqa1qwBnSoHpv6ATc7/wDGGPDuFVaraVpXM3KFRYd4HT6yNzjZFSiCQ1IC86CXI6kszGNPSJ7YOy9cFVc1mZNyUADXEiAwmIIO97EHfC8h2jBCOsR8R8NQHc0VlYlhBIM3IgT39fa+NMtxx6IFGGcjY3gKbie0dsWKpxWgq82oA7qxBOoTpPtuLbTjbh2cQu58sEuNzSDAsBAUWO8bz29MTJbvKqoG4kp+L3pNDCbwwWCQOhmTB+IQb4ef9UqVKTfw9BoYwhqCGAmREtpEbjcbDGvFOPvlqIGhVNSwURpkSSeUSIv2/XCLJeI67MS1TVq6FevpERY+23bC8bFxywuoe3Ds63xsnMetRViR2UTPoCR6YkPAs5OlcwgSBOkMYImSF03+Z64Ly71RSFRqvJfZZ6GCR1E2mALQMM1rcyM+kaQYYELymP8ALB2n1m+FU7qFjqQp4fMQMzWQlQGIiWM3+JTEzsDbvbBeY8L0HqGq9IPUJEliWEDblBC7b2jfe+C3zi6AjaWKkjUq/FvvHedj8tsLqnHqaMwaoFQAwIF9oUnYEXv7DfDkkfhJcQ3WbcPo0aHKKdFNJbZACZJJgybek29Bgp6lMmTpO8GbxHT09MVPi/iOnpDFgSs2nuIuOvt29CcV7NeNVWCm8FbmxFo9+t97jfHBWYxzwUTolbO6RpLgGIg39O9xvBnthHV8WJSLaomIIN77iImLHeeuKxk6OczhDwEX/FUkA+yxJ/T6nFny3gWiVd6reYyxyv8ACABMLED5kXxxVQdmENY0IkfxPWriMrTLH8zRbrHMTHy9NsZl/CtR1ipXZAd0QDeSfina+0YtFKmAAqD/AEgQNh0G30wNms6AIBBOwBE6p6Qpk7H23joRzrSw+Xf1Qfh3BMvQIKKNU/EzEtHoeg9rY08S0g9JlDaSV5WWxDDYDTE7R1mYw1Th1Rl1OPLBuNiJn1G1zcenL1A+a4fQYcyLVYEqpcGHIBaJ2kE91F/bABJIJnHiFIE5nks3mUDnzqpRLMQ1YBSD1YKVHa+LJ4f4ZUzKvUrVKgpxyutUkmCCYDACLDm/XfFr8p6oAqAKhstFIIkxOq2kmelx3kHDbO8GNQacw4VNMhVEDSbRF4G0i9p6bUfLQ1qZVxAGiZRMnw4tVenQq59xTiXRUZQSJ3Iv8h9cN8hw+sFL/wAS7WMeZRBMASbWMDrMR12jFq/6goijlwAYuVX67WF5B+2BuKMaVAKgVajHVIAZdEw3L1EGI37YTz2O44xDpUqfDfDdMVHarVetrk6QdC3MkCJMyfSNt9ocx4WAzGkZqotLsEBcf5dU8xHcqLEeuLfkEostmGpTsTDLBtIuAvqV69sUvK5pmzVXSS7gslgoEpqAAuLwIjrB2wwYx+I7SDPeHq6AsualQJEodUEgC4Mdd/Q4mzfhuqxXysyARY6g1+u62J36YO4xknzGWqIh/mLdeklblQdrwR7+5xU+DeJ+UJU1age5X9LCPrFhhzyItZNyFNGSK1cMwGaQkGPhcEx/47e8fTGZilnQeRtY6kHSADNyDED1/wBpsdOolZBqEWksLNO3xE9z+a1ul8Y2UqJDUiHsLqSIF79BYC4+2JHOt7EA/GA1srJlkE9Z0z8+XGYJq8eAYhypaTq1ap1TedJjfGYHmf8AEw3IKeaUmSYbtJM/23xpVII3JAE7+o6f2xtl5qEKIBnpBPfpPr1wXW8PtpOsNf8AMQQAZsQNvqcXOpkALepRcWVCCI2F7+oiLDqZPYdcFcHpIayIRJJGlSwGo9EuPzWH9DjEZlQuulkXbWTMg3+H2J0zsQMC0MuKmrUul3bVE2EyQB1FiIwC4ImlFa9y4cQ4cyqYySow2Ekj66D29PrjzJodOqoeePhSO0wWuxPYQPvhv4W/ENamXVMw6h05G1G7i4BPeQL+s4YZjxDw1FlnpDt3B7gXgz6YX1DQMbn7r+kU0uE+YV8uhWNhJIswtvrAEDseXexw14l4eNRC8BSpgrEWiRYG8TtYdgNsBV/xhyi8oapUIG4W7EegHU9cJ8z+Iecqqy0cmEBEBqzlbGZ5WIZjHb6YcoT0Mnya+kcZPw+iiSaaju0T62WANuuHJ4XQUAliRE3iCLekgf3xQjkK7ANXqIrAAxTp2+XmGJ9FQD33wdm6FNRD66pG5eoHB2uATpH0/rjORx0xuaQpf6dTT8QylRaZpAaEJLGZgkAAHtbUeu3tIng3JtUfSEFgZLXBiLC0qIJmI369BeLccVaLA0yREAAXkQbDpFjIFowL4N8dUUOmoRSvYsJ6/wCIek7x85sxs4/SIrLwbiTudF4vwotSM+UDFgABB2EGd/l9MUDiXiNKJCzqK6gJMiJOn4YO3S3zw58T/iLRWnppN5jnYLcmxi17Tue2ObZfw7nMy2rRo1GZYx9F3+2J+Hx2SzdIWcovHvGOe8bswYcwBEAA39lkcvzmY6TgbJ8br1nH8tqikQ3LCmRBliIE97RvuMOMh4CoIA1RqlZl+JVHIvXmA2Hubm0YunDDSKAU1degDWGxjbp640lk2FiAZNFpQsp4DrOf59TSOqoQT68230BnFl4T4do0T/LpjUI52Gpj7E3HQ2jD5suEDcgWZkAX3HMeh6XtPzjG3/xJTCMoYeZPxRIAmL6QCbTMx6b4i+U1cdVAOhNEose/b5dfliarTJ3YDofzH5AHa3XCLM+MqdImWJIseuoiRYEAmxn6zgKlnc/m7UKGjV1qGD7hfijrt2jAUEn4hdmEsWXy1BSxrVDYWMkfIwBC7iZwsq+NcsoelRo+ZXtoWit56zFiIEzgFPBjOSc5XdzuVXlWT6DmPvy4fcO4OtJdFCitMHfSJY7btBk77nBoDp/5Jl2PWK6FHM5jQK9TyQbmmt332ZpKiwuAPS2G6ZepHl0wKSKTZbXJk3G0kk2xs+SVUkwxmOx+RBswE7Gdx1xtX4qtNGLsANwx2AM/bbFlX36Rb9pgAppDH77+3zv02wsfj1TMuFomBSN6xmBI+CCLtqgxcDrvGIqvDKmcKyzZek5FzZ3BJ2/wA92vEWi+LZwfwlphjCLPw3MmbsehJI36jeMTK8jUpzCizGHAqPlUfOrOT2LnZdiTeN+g/wBsU3P55s1XWpTQqmmdLcsCTAhZliCzEQI5QYNjJ4z8XpWqmjod0Rv5YBASpUQlTq6lEaLdwZ+HHnDKXlim7EVDsVFiQSJBYXIHe2OYqCB7QJjf6veEpwVAVrBVFZNiVvDAiPYgnrE/XHPPE1BqOaFZJXzSRC8o8wwxi9gdZ/8AdjqPHuJqUHlhQWDAAH4SSBBAJAGxtE9sVHxBwNquTVAfMdSrSwgnSRsoWYK6pj03Iw97+IhsL8zzg+TqNTFRKgF4CENeJFiDAlpAkH37KPEnhB6xLimaVWTP+Fu09J/zLb064C4BxVxU8u+qW1kGwInYATG9+k7Yu2W4mpUNuGsQzWncneSdj/xiDO+M6mlcS5V3OYZHNPlqujMKwIgEGxKk+xkRP3Hpi35TxKpMUxTJE3ZjcCe6wLE9e+1zh5xzw2mcphKgCsP+24IkR0E7rcSNttsc8zPhKvk6y6x5lEmfMUcpAmxnY9L/ACJxQeXm2RuZTjbEaGxLyErVAHFLLHUAZLCdv9J/XGYrNKlViPKa0iy2sffGYj93WXpYZl6avRc02iorKxgz/LHWBvDCQRFu+H9LjjXhQA4+Ii0x1tG47++xwFW8EOj6kqUxTqRGksOk9bQQIiTvba1wfhiGgiNAhT9/T0LYrl5rqZvBZUKeobGpREoaqKxH+o9uwnrEz+4V8YnUjKGbzVDaQRuoKEk7ASuMyufeoGRSqKJUs12PRtAtAgj3nGZ0imRdmAAFmgkaR8NiouO3fFVWrjsb6RRxHw9moSoF1ipbkk6CDp0sSAAdvS/vi08H/DhVUVMyXcgAmmhCjp+b8wmdokY8yHiF0rZfJsppCpWAdnMnRqEKf/PVqPoAIvjqzZVQJ1LAEm9o9ene+I5smVQABCgS9yn/APT6NKkGoUzTZY1hVUqPXUkHp1398BDiX+Jz15Ryj6Ag/X/bCvi34k09UUtRQAqEHKrTuSd7+kC2KRX4/UeVWwOwWevsZPzJw6rlYUdSvm4k+ZfK/FVS5YKTeWEmP9TT8vnhXX8W0gjFbtEGBJ0yPp2nuYHogy3A8xmY11FUDfU8sI/yqSbesYt/hf8AD2g2ogtmCtmhSUEQbqsz0sZ6WwfJUfUYPPdvpFCa+Dc5/E66tUlVpkaAQea1okQYI237ziXMeDMq9TzCCBbkBhZ9et7WEYdcQyqUwBVSOgB2t2jt7CMC6hShVChTeB0J33vhgBdrENnTbhWSyNGksU0RB2VQCf8A9jPrjerU03JHoAb/ADxFlFerUVEOmSSx0zCqATud7gDtOD+KcPahSLqBUMQuoX13gGBsfQb98RfIL495YACB5bLVNbOHbSxhpgqDFtM7W/U9cLfEviEZdUGqG0bdwDYkdoJ3IHbCgNmtb1CtSkDCkK+pRpPXSNMSbA+/XA3FvDxap/EZupPmKHEQDpNhIjlEL9PecTXGGyWzajs7KmhEjeIa9ZtNPzCSbaS179BMA2Gw+mLV4c8HVqhnMZj+HESQI8wjqNRMA7W9sTcNqKFYZOgSRILC1xeCzG++32xZqSvQYVM0FqkhTqLEASF2FhYwLzsTIxTM9Chr95FEPc2ZNlvDWSyqlsvqevEsW5mgXJLtZQI7+kGcG8Ky5Kh6oCsxJOiAQNhcjrMwAIwp4h41pajRQ6eZV1rcqGB3JEWEQDMTf1sFJhoEE2AAne1rnqfXGPxDsFH8uMi63CqXDqMiF+G+51e8Aww9OnbBeTpeWzBTKMZAtCn07g7/ALGA6bBV1lgDNpJF+0wd5icVrMcbzDu9BSutTFgRuJuI1H80AAki89cKpZl1FKWavUn8ZeIKVAhlEhoDEQREkC25PSR2jFb4VkKlc+dXUooM06TC5gzqdT1n4V6b9oe0+BrrFWorMyEhATemsnYW6yJKzH3H4tlFrU3RmdBIINNuYMLg2mOttu+wxt8O4ACQPj6kdo0ylaSsiPzHnAYSZECDvzEi24HcYb8e4vTFM0QGJcEAKLhbKW/1XCiesdicVzLZCgU10n11kWGAJ8xmWZDqvMNTHeNo7Y2zb08tkVd21ZirpA1A8zHVpkSCsXYXBG+8yS7FqEXimiTActlPMrMZ8xF5QVt5a3bSJBMgkiCekyd8H5mmEulxAGlxEH5fmmTOGPAuErQohfiMczTck9T9xgbjdMaHJ6SxJP2tvacRLe00q26iWlxNGrspQyAoV9VgSWEMsQxMbj+0t6zobOB1FxAbedj2t/fCbwuwcmokw/Wdz0jsAsAfM3w+qZRXJXSxWQLAxcC0i840dEkMm2nB1znlZhyvKNbQJ2EnuO2LHQ4rBBn4ibdjbp126DFY47lyteoCQx1tJB6yd+x9Me8OzjKDEyB/X7f2xqKAgGZMeUqeM6jwfNki0gg3J69rxv8Av0wRm/EtOlK1GkncETJPcAYo9LxXVCaZC9Cygaie5Pc9+uI6YDXJmb4iMW7M0nMDoS4Usxw5gDzJP5QKgg9bARv2xmKx/Cf5ZxmGoQeqOMpm6lOhTpqStjJKkrtpCgEaWBIYmbw0QAMS+IeP12pqVKhQsRBW5ttsQOk263wHTes6O6TpYi6oWJgbEhZHQapE29yInCGifNWYLFdQ1AdbaifmMPV7M85DX06mnDfBubXndqaBxqCs0zNxJX4bXkT7Yk4JkzVqB68U0p1VRUvL1bkXBBKqBqsQLrfYYY/wmYqR5uthTUaeYSBEQBaTYfFtA74XZ7P1G1QQCTyqCSAdpvvsPl33woYnU0BlOhHvirxJm8lVpvRqoyOsaxSpShJbl1aJuOa/r74XZHM5nPljmMxVekJlJ0q5gsVhYHwgn1i18Jc7m3qIyVXmY54jUVnoLRePb6YjylZVC0lqNJaKhiY1H8oBJLADtvF8AoSvzO8ziSxGpKuQoSVPMskLaAjQxAJAOu9j8j0OPcpkC2ZVNCJKKVg2KNcE333n595wN4koIHVqcIqqqFTuHFysbWBCkzuDc43y2SzGYrGurlWQi6gMbCRABAIkAdveMMAePWZcDE5L7S15PwiVrLBlWkOVEAECxI1SJ6xN74t3h+rSoViz1kHlU1GlVCltViSqWNS0En0NsIvDHH/MHl1l011vYcriQJE3BvcH3wr47T8uu1QBQBUKREbrJ7H4hvfGNcjFyjT2CikWOksnizxOtaKlkAtfmhATzTEyST0mLDc4qjcQDRLHvIJ+nbse+2FPEvEQYQSCBsFAAHX64S5njsiwjt3/AOMa1Q1uRZ0BodJbsh4xGVrJVVWdVJ8xQObyyCGMn3DD1Aw68RfiPQzVNaOUDs7wzEpARQZIIMyxsIEi+5xyhOMVFaVb0INwR2I6j0wV4X47/C5gVGXWhBSom2pGib9CCAR6gdMccC1sSTeItrEv/C+OLTo1fiYkS1Oo0ByOgMckgexjobn2hwmtnc6j5srTpIyKlOkdQ0hvg1TY76ib3EAWxQ+K8dVqhNIFV1WkQY9QCR9zh/w3joPD9FNv54Yq0kyFY2ZfQKAttremM74SnqUbOvwmhMq5DTGdc43lKFHKVWP8gREqYYMZPWZPW+OD1+NV2UJ5zsuoaQzFoJPSexnG/EOJ1qyClVrVaoBJRGdmgx2JPQYHyuSPMYjQOx+Lp9IJ+WLY8YTd/rIsSdTp3BvDeUrcNBW4KlqtbUNSVgDOqNiCOu4M7RgHw143qJSprmVJtZxclehI3BxzvKP5erUgZTuNRB+RBgH3B9sdHyQyeaorV/iFpjSA6MvOrDcb3B6Ebj6YhlxUDe7P6S2Fx31PeMfilRFF0UMzn4dxBiCSf9J6XkYJ8K1WbLJmNZapIYXsFuCgO8KJXSf6DFJ8T5ClWYfwSVHVFl6hEaiLmF7xsJk3PXBHgfxSlNPIrNoUEGm4MFTqJ62Nz6WnCv4f+l6OveMub+rTdO06r/ESdLHUr23vBI2Pv+mK/wAYy7MQlMAVHJUajBGk8zN3jaLkz2Mh9l6+XCrU85LcxAMgr0IUEkAnafl3wjreJ6DVHq+bcbSGsoOmBa4OosY79gMY/CI6HYlsrqwPH2lm4DlFytBaVBi9Q3c6RqZmuS0GJJYWk6RYbYrfH+APnyzF4YOVULHK4IEs0FZgTvuRjxeJnMq1TK1G5QdLQYD2iCROkHeNsWc8UVctTd2SnyDVTLXkCCFWeYapuL3GNjuR06zMFofBlU4Z4/o0KhpZpyCBy1NHJUFwGZVLFGkGRcTcb4j8YeKFqZas1AVRCHnamyoQSAYLgEzPQW9MIPBuVGe4m1WppK0Y0gieY9fcGTcRMYsn4gcPqLlqhZxUV2CqNOkgb7qRPw9QR13w4VFbiPzgBZgTf4TfwfwvRlKepjJAgCVAECJIux62sBHWTizZTKpTDaXJDDmViWEb7MbfI9sKfCWdWrlKem2hVUgiCGi3TYgSCPX1w0rPBUmwnb9Pl6DGBnyByT+k1UpWhKl4y8KU82vmqCtQgmZFzA+K07m+5xyXPcMq5d4dWQ+oI+h6+hGO55/i6muq6dVMA6/8xYEaY6zK98LOLZOgD5ZSiqOw0BtRIaJYlC3MbDbvfG3H4niKaZX8LyPpnNeAZf8AiHZmlyN5MkyCBM3N8Ojwl0gJSaB6r/f/AHxYz4cyqsWSKb3HJyLHWxt699sQZ/zqbHVTJjcgdItub+sXHYYA8WMh9P7zQvhuC0/WJjlqgt5Fb5THyxmGlLjZgbH11DGYbnk+I3lp7wZ2oKQKAJJSLHygWlYDaG1uskmAwkwB3BfEc9TRyKhTzI5xTU6iAv5mOog6lMgtqMgX6JOGVa1Gm6NUDKxuYBB2sG3m3eB72O9XOBAy00CBiOUagSFNuve5tJ7nGw7nz3lnoY6yzMKWqnTRrWLDTJkgsAWK1DII579fzYr9SizO507k8qzAJMR23aN8H0OLuB/3HBuQQYPNGxUixAW3/OJhm6rKSzM4kbmTB+s7/rhPplFvGOkQHJ1GJC3aJIJuAOwJE9ov+uJOG8AdHWozHUb8sgCAd3Xb1I27nDpNIMhQs2BeFj2/Npt7++2Izxby1+OUP5QrBZmT8ey6htp/tg8mMbbdoDT4DSRuaKlQW0w2kWBsCt1uQCTMydOGbtTVVCLJk8oOkD/y0iSD0Cx32nA78S1mQCOrXkz/AKiRJH7640UlpGqxtA3+sER7+mD1mhceqhg8WpTdVcQ9QQGmQgM7gqBJZVmLaZEA4W+NPEVKpTRUC6yxZ4INyBPU23wk45wF0YkEuATPcdD6kdJjCdKDMYUT7f7YUYVLB7h89kUpU0Lapkgfv0xGacdQcPst4bFtbkMeigGN7dL4eZXw9RQxo1Ne7Xvt7fKMW5ASIxs0qOW4LVqQVpsZ22/qcME8JVvLZ9ILAwEBBYjqRBNwYt16bYt9NO0RPcffsInttjZmcrcWWwOrrvA6bfXbEy57S33cdzK54X8JeYzvXWKSGDJKy07WFxv1G9jcYe5vwnlKYNIKXqP8BV2Z9XYAC49IJjDZsy/ktTS+ppJIJZCdI3AgiwhrXEQLYK4ZSfLUlKUQlQyDXc3cQDIboBtoFgB1JOJeYxsmWGJVFdZSPDvgipVqUyGKNqgApJJ6QGZZtfpFtzi2VOEeS+g81QjUBEMRAuVuQfT0jecNl4Y9ahUCtr0rFU3Lct1uCSYI1SsiQPTC1ODv+dYJ6NuLnaLe569dsTyW43KYR5Z1EvEOCU6TCuizIV9BsEY3K6d5B9LYTeH+GLma2YMrT0gFVaQtzeRFjcR2vi85nhHJokxd9DfMknvdt9zPe2IqHBUpMKjPTYKAQAp5HtMyBA0kiZK/A1iowyuADOdbIMc8E4SlOhofStY6gqggwqvOpha+xHppE9cKMr4Jy/8A1OuK4p1B5AqIinSNRaJKAgg6RPaSb7YkrcfJqU1pKlTWzAhnUR8NzBkKAN4/sZjrqVkYIWqmpDDTs1MggSZHxLMW0we5GJgEXXtOaj194k8TcKyuTSk7U4qeepAVyIpT76TYEA269sQcQ8T5BEOmK3xQgUrfpdYiPTFl8R+DquaRRUQF0XneE1t1hZNiIiAZ774Q5nwNQ1NTr6AwVdNRah1MHMK5AMbkJJVbi8747GgCjmTYgLsSeFbl48IcQp18hR0BRygELsG2NuhkEX33G4wB4qVS9BeYstRXhYB0qQGIMWOlrnrtipcM8C5zKy2XzeiW2GoC3+IFSpPQxMR13wd4fp1xUrM1QV6zqqidINibJHKQQbAGZBsLTLJhpvMWPib/AOWj7wvwn+FrVnDKUrQxUWYMJgetiZNhbbmtr4141l6uXZfMXUDKnWvxC0b7QTPtg/htNol10sJDKR026wQbz9scv/FTIJTzM0wJ/MR2hdM+vSetsJ4Ytkf16P8A1GygYxa9og4VxzM0q7PlmbUbMAJVgO46jsemD8148zgcamCkG4K7++rpg3wJQolHp1iympzK6kQAoIK1IBKdGBNsbfiJwBaXlNSLVEKkl1UsiyRCFxYtva0W749AlTk4lfzmQFhj5ht+0tnhUedQbNuwapYKsQq26QTJ5ov64hzGZqgsXveYH9T1t0HtgH8N86rZZ6EkOJJWSDubwdxpIsO3rhtcnQjb2v269Bjxsx45WDfwT3PCbx8oroZwu07KOnU/Ww7/ALEN6MOrCYbvYyDa+q0+uADlyjGmQDBt7fv9cH5eiER3IK239BfCORor+U15ApXcpOfreVUanI5TH7nGYrPGsyTmKhJvqOPce8uJqE+cbxABIloXiNVgVBsOjhTEjYTP1xmQqkGDDapAsBA63ibgx8zjMZhm6Tz8rECTZcXgte8KsrEyOhADQO5Ed8OamRZApBuTM7995tNt4/pGYzGVybE845n5gXF2ZQhyzXFh7eo3OJKmgmVG8TI3Nu39sZjMXnsoNyJgdoN4vPebfPBGUpg8s9p36z79sZjMEy4ktWhExBgzPW4iN47Y0o0AswoBa52v67dJt+59xmOhoSQOBYgCOu59+n9z6YxKHmCOp2P9d974zGYBi9p7w/KEtohWBnclbiTuJ6f5T+skZbhDVHCXplhysQrLYkdGBFx/hMn0vjMZju8J1CqvDKrMQr6kpklkRtJABkwzJeIAuTtYY3zWrLoDUVdFa5kl2sWhibCy/lAg+k4zGYmY8a8J8QDLGVp6Q1JVYM19agc0jVyyTbcAewwVRZSq61KFxMCGvB5o6i0gkhhIna/mMwlXucRXSb5OkHC+VDFjEkAESbTa4k/fa2DK1WEDVKdNGUlG3ZeUSFuObUsHVFtotOPcZidWIpJ5CB5bK0yCwo0V8waldaYJII6g6SSdoNh2IxFk3r5agxqkIPKMGnfQ8wDcCYbsNrQBvmMwqMTYMpQuppQztaoBTBdqzFStRWAVraiWQ6dMjVKAwdp7+cQ4RoprQpqar3UKH0hSFYVAxMBgVeAQCbCxxmMxYDj0iMZUuF5hAxp5tNbqxAZuZdNOVJhWsxt03LWMnFlyApvpmloIXy6RSBpmoCDAMAhtQJE9T1jGYzDEbnD6bkmZ4v8AwwqA0XLJsrVtXKgWY5SFJkfm/N6WR8J4QM7SrM7GmqioW1AMwUKpBhZDHUwBk9J9vMZhkQCyIGY1EnBuDVKB0Uyrsw5eVYL7zqYSLXBiRbHudqVRUfUwDnlqm8NaOYgy8+o+mMxmDdmcBWptQp0aLNUImqBK6Bpt1DHYgCGnfaCcbpxk1HsomIDEkEnaTHTczv6Y9xmB5SOpZhHTK6NSmo4yaVatF6r06ehGgkO2qRtYr1EdcBDz82WHMNDf9tNIPqSWbSAARaWJnpGMxmM7YUQ+kS65nbRMVZ3I0RUYVKMPN4gD0sCQJEHfGYzGYrUny+B+k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ight Arrow 9">
            <a:hlinkClick r:id="rId3" action="ppaction://hlinksldjump"/>
          </p:cNvPr>
          <p:cNvSpPr/>
          <p:nvPr/>
        </p:nvSpPr>
        <p:spPr>
          <a:xfrm>
            <a:off x="7543800" y="5943600"/>
            <a:ext cx="1371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28755">
            <a:off x="4613787" y="4057632"/>
            <a:ext cx="3505200" cy="263905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>Today the visitor to many Central African cities can purchase the meat of any forest animal. Demand for </a:t>
            </a:r>
            <a:r>
              <a:rPr lang="en-US" b="1" dirty="0" err="1" smtClean="0">
                <a:latin typeface="Bradley Hand ITC" pitchFamily="66" charset="0"/>
              </a:rPr>
              <a:t>bushmeat</a:t>
            </a:r>
            <a:r>
              <a:rPr lang="en-US" b="1" dirty="0" smtClean="0">
                <a:latin typeface="Bradley Hand ITC" pitchFamily="66" charset="0"/>
              </a:rPr>
              <a:t> is driven by the desire for protein.</a:t>
            </a:r>
          </a:p>
          <a:p>
            <a:pPr>
              <a:buNone/>
            </a:pPr>
            <a:r>
              <a:rPr lang="en-US" b="1" dirty="0" smtClean="0">
                <a:latin typeface="Bradley Hand ITC" pitchFamily="66" charset="0"/>
              </a:rPr>
              <a:t/>
            </a:r>
            <a:br>
              <a:rPr lang="en-US" b="1" dirty="0" smtClean="0">
                <a:latin typeface="Bradley Hand ITC" pitchFamily="66" charset="0"/>
              </a:rPr>
            </a:br>
            <a:r>
              <a:rPr lang="en-US" b="1" dirty="0" smtClean="0">
                <a:latin typeface="Bradley Hand ITC" pitchFamily="66" charset="0"/>
              </a:rPr>
              <a:t>The availability of </a:t>
            </a:r>
            <a:r>
              <a:rPr lang="en-US" b="1" dirty="0" err="1" smtClean="0">
                <a:latin typeface="Bradley Hand ITC" pitchFamily="66" charset="0"/>
              </a:rPr>
              <a:t>bushmeat</a:t>
            </a:r>
            <a:r>
              <a:rPr lang="en-US" b="1" dirty="0" smtClean="0">
                <a:latin typeface="Bradley Hand ITC" pitchFamily="66" charset="0"/>
              </a:rPr>
              <a:t> is made possible by the logging industry whose road construction opens rainforest to hunters and settlers. Hunters make a living by selling </a:t>
            </a:r>
            <a:r>
              <a:rPr lang="en-US" b="1" dirty="0" err="1" smtClean="0">
                <a:latin typeface="Bradley Hand ITC" pitchFamily="66" charset="0"/>
              </a:rPr>
              <a:t>bushmeat</a:t>
            </a:r>
            <a:r>
              <a:rPr lang="en-US" b="1" dirty="0" smtClean="0">
                <a:latin typeface="Bradley Hand ITC" pitchFamily="66" charset="0"/>
              </a:rPr>
              <a:t> to passing loggers, traders, and local villagers. The majority of </a:t>
            </a:r>
            <a:r>
              <a:rPr lang="en-US" b="1" dirty="0" err="1" smtClean="0">
                <a:latin typeface="Bradley Hand ITC" pitchFamily="66" charset="0"/>
              </a:rPr>
              <a:t>bushmeat</a:t>
            </a:r>
            <a:r>
              <a:rPr lang="en-US" b="1" dirty="0" smtClean="0">
                <a:latin typeface="Bradley Hand ITC" pitchFamily="66" charset="0"/>
              </a:rPr>
              <a:t> is brought to city markets by loggers. </a:t>
            </a:r>
            <a:br>
              <a:rPr lang="en-US" b="1" dirty="0" smtClean="0">
                <a:latin typeface="Bradley Hand ITC" pitchFamily="66" charset="0"/>
              </a:rPr>
            </a:br>
            <a:r>
              <a:rPr lang="en-US" b="1" dirty="0" smtClean="0">
                <a:latin typeface="Bradley Hand ITC" pitchFamily="66" charset="0"/>
              </a:rPr>
              <a:t/>
            </a:r>
            <a:br>
              <a:rPr lang="en-US" b="1" dirty="0" smtClean="0">
                <a:latin typeface="Bradley Hand ITC" pitchFamily="66" charset="0"/>
              </a:rPr>
            </a:br>
            <a:r>
              <a:rPr lang="en-US" b="1" dirty="0" smtClean="0">
                <a:latin typeface="Bradley Hand ITC" pitchFamily="66" charset="0"/>
              </a:rPr>
              <a:t/>
            </a:r>
            <a:br>
              <a:rPr lang="en-US" b="1" dirty="0" smtClean="0">
                <a:latin typeface="Bradley Hand ITC" pitchFamily="66" charset="0"/>
              </a:rPr>
            </a:br>
            <a:endParaRPr lang="en-US" b="1" dirty="0">
              <a:latin typeface="Bradley Hand ITC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Bushmeat</a:t>
            </a:r>
            <a:r>
              <a:rPr lang="en-US" dirty="0" smtClean="0">
                <a:solidFill>
                  <a:srgbClr val="FF0000"/>
                </a:solidFill>
              </a:rPr>
              <a:t> Trade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50" name="AutoShape 2" descr="data:image/jpeg;base64,/9j/4AAQSkZJRgABAQAAAQABAAD/2wCEAAkGBhQSERUUExQWFRUWGBwYGBgYGBgaHxoYGBgYGBoYGxgaHSceFxojGhcXHy8gIycpLCwsHB4xNTAqNSYsLCkBCQoKDgwOGg8PGiwlHyQsLCwsKjAsLSosLCwsKSwsLCwsLCwsLCwsLCwsLCwsLCwsLCwsLCwsLCwsLCwsLCwsLP/AABEIAMIBAwMBIgACEQEDEQH/xAAcAAACAgMBAQAAAAAAAAAAAAAFBgMEAAIHAQj/xABCEAABAgMFBQUECAUEAgMAAAABAhEAAyEEBRIxQQZRYXGBEyIykaGxwdHwBxQjQlJicuEVM4KS8RYkQ1ODsjRjZP/EABoBAAMBAQEBAAAAAAAAAAAAAAECAwQABQb/xAA1EQACAgEDAgQDBwIHAQAAAAAAAQIRAxIhMQRBEyJRcTJhkRQzQoGhsfBS4SNDYnLB0fEF/9oADAMBAAIRAxEAPwBGss/HMSZpoA2Fs9WelTlF2eoKSJeMSQ4wJAJOHw1ejuHzeFdNvM1YdLl3ZOrVOfAQRtl4Y8BYgrDjEHYPwjyZ4nqVi0HDPAJCcRQlOatQkAEtzgBtBakqQhi5csBoGFG0LxmMS8QBKq1D8dX4xiZXaTMagOEPBaXZTHjcnsU7r2ZmTzTug6n4R0fZvYCTIAXMGJW9VfIZCBd1W0Ii9aL/AKZwZ5XLY9bD08Y7sa5t8IlpZAAaAF47QEuymhdnXqpZCUuSSwAqSdwGsEf9CXhMSFCUEA/jWkH+3MdYlV8mhyUeClfN8qMvAMSgVAqzIDVizcFlnTy8tBUkZnIcnMRStjLbJWCuWcLhyFBQZ9cJeOt2RMmTLCUBKeAh2k0CMnF2gPZbSpIwTkkDQ5twcZRaonV9xi2rCsx4bmeopyMGGRx2e4Z17FQqjcF4jtV1zR4CDwU49QDCRtbtXbrIkgWbAP8AtfGn0oOsXjNS2TIzairGraG/JVkl45mZohGq1bhw3mEKy2VU+cuZMLTFmorQADujcNBC5cK5tstCps1ZmKQMTqPHTdwAhtShXiSou2W87ujR03vpQ2GOqPiS/IDbTTSmWspGHQ8BkAPMxlyywmUkPnVuIy1iptLaCpkZHGxrxMX7NIJlgMKVfh++6OkCHxNkF4LAClYnelQzMK+pht2K2OCJInzX7x7mDu0O+Eq8ZallMpIclTADm8dCuu8JiJCJLArAA7uQAp1O8wbpCeHLJOh2l2FC0YChkkUCiHJbPCMusIV/WmfJmYEo7qaCgLkau8XVonkKKErUQKkDVt8U/wCCzZycalyx+I1LHIjNlGEbs0wxeG9mCZV92lZCUy++9CzatygtbL0WpCEmWrtR4gd+94hNtEhZEp8SSMBUHyOfIxpLmLxkqOJ81OPPgICplW5p7hOz9p3SMNR3g715ZPA632iajuoQwzehHIRbUyQ+/r6PEwVvfmMuoeLLHFmWeSUQDJu5cwOrub6s9dwh1uK0JlpCWNBmAT5CIruQqYcCEpxCpJYU3wzXdd4lVmTCtW4USPjCqNOjpThpvlk8m7CsuaJbPUmJTZpSMk4jxrEdpvEnOidBqekD7RYrTO8LSkb1GvRIqOsPt2MtSfxOkb3jtImVRw+5OnwilKve0Tf5clShvLgeZpBS7NnpEmp+1X+JVfIZCL863nIUjq9Q64LaMb+bBCUW1v5aB/XGROu+0g1mJ/ujIOwPN/Svozmk3YSxSSZUtahOI8RUCodGoISZ1hVInkTWVNFAVEsUjIgAboLSJn+9dJJ77uoucw7mDm2Fjli0SlqDgpKT0L+8x8/inPFlWOcm9S5/nYtl6WM4XFU0c3myitalJSpRJegJET2eRPH/AAzP7FfCOtXLKs7USEhoOyJkkaBo9TxBMfTaN7ZxP7f/AKZn9ivhBOzbNWiYHJCB5mOyC0ygMhFK2TZKqMmFcqNEY2+4F+jvZuTIUVqAVOH31HQn7oNBupDVf1+Ad0QjX1eAkK7hpzdv2iGx36ib4ld7nEZTl+ReGGDnb+gwLvdT5xMq3IUGUH4jOA5SNIjL6QE74NWiIYShQrLViG45/vBK7toRkcxm8LUq0FNYntQTNS/hXooe8aiGTa4JZIp7SGyfeqSIATb0CioUIL0OXENrCZbtqF2dfZzu6dFaKG8GKU7a5AqFVFQ1YLjOW5BPHDZMsIskmTNmGUEpC1AtufMDg8XZswHNmSjEGDNnuzyzgBYe0nze2WkhJajUPxJesWbxtTKKaPvZmGYTnUAP0jXD5iOXl2Wwv21faWhIagq3z7INyseAkEEAdKUPKF67J5mWhSyaksDTSGYWcKUEguClOLTQFoeTongg5ukRXFL+2Cy7AUbMkmrPkOMOkm1LfCiTKCDopyTxK6eyAcuSEEbhDBYSCAX5DWEg9T3N88HhRLiL5NnSypaQDlkQDx3QBvC+VllOnDWiQ2W4bnMG56XDGoMKV9SlSlhI/lqqH0ORh546WxlhkqXG5FNWZne0oG/xFqyDw4d1d8U5SmASd9YI2YkB0trTKmvpGdbM1LeJfYZhn4+/dE8jdn5056QKt1uVLBCWd86ah2oYqpti0spSwaOwLV0fCGBi8ZkJ472GJNr7JaSNPZqOUOFktOMAgAPqqg5tmr2cY5jIvYhseR11HSGS4rf9olKi75HRuAh3JPdGNwcdmO4tSJdQ61/iPu0EaC0rmVJpGv16UhLkJpqr94pjaCZNpZZJWPxUSj+459I73Ipei/NklptE4uJUlRA1UyX5AkEwt3gu1LLKlzBwCS3pnDNKu+2K8cySjkFKPq0W03eoZ2g9EpHxjnFspHKocV+ohC5LQa9jN/sjIfTZ/wD9C/JPwjyF0op9pl6fucIsUnsrWUkvhLuddRF76QreWkkOe8r2CKd4zx9YQdSKnrT3xJtBImTzLRKQuYrEaISVacMo8h47zQm/5sXl5VKKKF17QLSMlNyMGpG1DhsQPD9oaNlNibQhAM1Al8FkP5B4YbTsvZFD7VKFHeEgH+7MRr8r4RNSa72c0tG1pTmYsWC9Zk7wS5i3/ClR9WaOjWa7bFJbBJQ4AqQFGmpJqTF9N7JAZIHlCuEnwhllmjnEzYy22hLCWJX5phb0Dl48sn0NT0sVWpIPBJ9pMdDXepMV126KRxTS5Ek5TdsAo+j6YhNLW54oHxitOuC0S/wTAPwlj5H4wxqtkQzJ5grB8x1kmu4qpnVIIIIzBoR0glLlgpDZx5etj7StAoZK1HxHCBUu8FSi0ynEZftA0aXvwU8TUvmRbR3Yi0SyhdDodx3wgXRdTTwFthQXW+VDTnvbWOiXjawtLgjnCMbwSJkxB1UGPSrjWHhJpNIlKEdachmn30gMJaiGOatOTGkL96lkrmApJOXAM1ATnxiGdPSBRTjlmRAq2zyQ4JZ6RSCDlnqRcuaSUpBp3i1fMwy3YpziNSYVZV5JwgEZBqZnm+cNVzqCkpbWFymj/wCelYZWmjwSsdodgBpnl/mI7FZQoYlA4fujfFyQgPkKDIboXGnyb80o8FrsFUqMoC3/AHeZsssHKTRjBqRqyq6D3F43ChVx86VMXt1R57irujl8y2d5AJL5KfeDl7IOSJpCMWqgzA1+axDtrdIGG0Sxq0wNvoFc3Z4y7lHBm1G+esSkhsTcW0boSydCc/LNhrn6RespQZTEVfICp3ZxFJRvIpk+72axvaAE5EkBq5H0Py0cO0Qz5YowqGo2Vci+cTWYrlTimhILoD5BWnKo8ohJIDkFjrq2ese/WHmpUxBAduPP4wy2JZI6lQ73LcYV9ralYzmEfdHTXrDMbzYAIAA0/aETZq2Lnl5iiE7h8dIcZcqQNMXEuYpZ5zj67kVtvtCPGsPuf3CB67/Uf5cmavjgIHnBZHYILiUgHfhD+cbzr4YZN0jgr5IA/wAQtZqLMpuJjIvq2j4nyPwjIFjb+iAVx/RQiUe2tqwtX4E0SOas1eg5wxrvmXKGCzoSkDcGHpnFW+b3VOJAokafGBiQMir55xFY03ZRQdXk59C3NvBas1GISTx6x4pQGQrRzA2228gkAxdRSGTvZBLtB+IREq1JH34AzLTVyYpzLXXmWA3k5AbzAY2kaDeCBRzEE2+EjIeca2HYy1TakCUPzmv9oc+bQfsX0dShWatcw6t3R5CvrBVvglLJCPLF5F/hi7BorK2gxeEFR4B/ZD/K2UsqBSSjqnF7Xi3KkpTRCUoHAAeyDpZLxYvhHLUTLRN8EmaeIQpvM0jVezNtWQDLCcVBjUkPyAJJ8o66iUBVXqfdAW/r+k2Z1+KYfCHy+A4awk1pVthhJ5JaYqzkF7fR1Msyj2lqCVK73ZykqUz6OSkHygdadmZakuZkxQdgvswGO4kKY5ZQ42SRMt9pKlOUu6jl/SDpHu2N8pBRIlsJcshgMioVyypGdylzfsejHp8cfI1brd26EE7MhLj6wWFKy/guC42JkJkJVMUuYpQdKknClnIbCQahouy7pTMAdShrRoMIuJSrOJSV5EqSSHbfQHKA5T9Sv2fHHdx29zmlruWW7ImEcFh/VPwhmuCyKEtIBCn7jg600z1ECb92etMrGpQSwq43b2gp9HDzFNnhc+lIpLU48iYNGLLsqtM6FJQAkJeo7ofIMM+ecedgxJzGj++NESTjBdIpQPV3ziSYO0Kkg8cvURRcBfPJ4lSQBVjlWoeI7RMUQMRAJ8s/X3R6UBnJIw0qC5b941WjElD1bPkdCIIKVlW97Kn6vMQQ4UggZ019sLVns4cgdBrpDVeBdCgDmGPshYstoCl4i5JLdWIqenpAkJxLclDF0kO1RXI6xObSpScJBJcNyGlM40mO+JwA7EtR2yyqdesa/WSo91J4t7aAQhQ3l2hASpJTiJGZ0OhA3xUtCgWBDKbTMAb+ka2m0rxHBQHT50aB9qtoQMT95VOb+5nhkSnKlYw7LWxU1YHgRm2p57o6ZZZ0pIyHk8cpuG2h2ljEd7sPM5w52XtiMgkcTDOVGJQ1oZ1XuBkmKs+/9HAgKbNV5s9huAb1Lxqo2IHMLPFb++sTeQrHp16F/wD1ekf8gj2PJd4SgABLlt+kfCMhfEO8H/SBMRIrQfPnEEy1D7ue8xUtFpJFTEeDeWG8xoKP1ZOu2He/zuiGfPBzrEM9aAHx8coFTbYTlQb4DYNmWvrYBUV+BIL03D5pBz6LdiAVfX7QFOpRVIlqySkmi+bZbs+QvZjZhdtWQ5EtPjWQ7cEv94+mcdkkyghKUpDBIASNwAYR0Y3yZeon2RIVAZxF275RqpGpgdeG0EmQO+oPuFTFXJLdmaGNzdRVsI9kXqYrW295UkOogc8zyEIl8fSQouJfdG85/AQo/wAUnWmZhlhU1Z1q3nGd5r2gvzPTh0DW+Z18h5v76QnSRLDcTn+0B7r2cnWw9pOUZcrNz4leeQ4mCFzbGS5CROtSgtYq33UngPvHiYpXztSu0EypAIQM/wBzv4RKSp3LdmnHVaMCpd2bX/tLKs0rsLMGGTjNXAfGFix2IrXjnZ6DQfGC8jZ8JCVL7yy6iTm1GbcKGCEuw5HV3EcvV8mhQilXb9z1MhNNwHy0WkAJAYcP3j2WAC5D8efON58ym703QQN3sCtrpeKSonMJ4eXGjwo/RlKwWqcB4Sih44hTyeGe/ioyzQgZZ555cITdjrYZVuCTkoKQ3Fjh9RDRd2ZuoWlw/nJ06YnCsqAqQ2Wh9h+MezZwyJbKm9sh7Ym7N1EjIAZ74rWpKVHvJ7wyMONszxSQcn35+cRTGJIdiN1YlkpCVOGB+WitOOI5sxr015RwVyTTEMh1kAAO5/Lv8njmuzV8hWJJPeClEUzSokhxwJPmIY9u7yMqyNi7yzhfWoqfJ45dZLWqUsLQWI9+kUjG0eb1Gd48iR0edaThAd086A+186RLLmJ8KhU8WbmYWrqvFc1L9kToSnJ9M8oYpd3TFd5XdG8k5nLKj0iTSRshN5F5SC1Whw2EMlq1c1ZtIil7PqmEKmkJA8MvXiTurDHY7nSO8rEtQzVmT1qR0ETiahBKlEZPnXpSvuhHL0LRwrmf0I7usQlsEpAI1ensiO3Wy1TZoRIUVN4qpAB/UYp23akHEmSlwaYnolsu9zOleUVLstE8KC5SFKqS4KQHHOsdydOcY7LkN3nsfbjLClFEwgeFK6+oAPnCzOsk5JZcuYk8UKHuholbXWqblZ5imoaH4NFi3X3bQkEWecN7oJbyhba7Ajq7yQpJM3RC/wC1XwjIOD6QJwoUh9akRkC36Fan6r6kVotcUptvTq3zxhFN9z5ix3iS/hSM+DCGu59kV2sCbPQpIBASioxk5YmyHkaxpbpnl48jyuoL8+xsieZx7pxB2ceEdYO3NdCFTJaZuSyx0qSwrufNoJ3dc5pLShIShNcNABvfe8QTJxdSQP5fechsITyfNTcSS0SlJs9KGKMU13OjWeZZ7JLCQtCQBvFeggLen0iSkOJQxq3mg8szCTf9mtKUpmTEpU5DhCssRyL8HJ5QEve71gqSmYaZ4Qw4VFYXXkargyrp8K80nqf6DFeH0gT1qwGbhJySGB8hWA85cybVlE76xN9GOzXaT5syYMSUJwgmrqWX1/Kn1jqku5JaUeECDHCnu9xvtfh+VJL2OX3NsPNtBeY6UjSHyxXZIsUoqDJSBVWp4CCd6XrJskrEsgbk6ngBHKb52lnXjNEqXRIOmQHvMPJqO0eQQ1Z3qltH9/YK2y8Zt4TihJKZKTpr+/GCX1FMpISkYQNPfBHZu5Oxk4AAN5zc0848t9mL1yGfwpnCPHStmlZY6tEeEVLSrvUGQSK8EgZdI0StgaRbticS3YJZKX/U1YpqNdx+c4UeLtHvaGgB5xtNA/y/nHklJLku5yasTKJws1fYd0Ggt0wLfJASzuono3KOdXmTKtAmJzSpKh0MPN7r7x4U6Qm3oO0mBKfETh88o6DpkerjcKOt3XesufZkzZZDANnk9SFDQjKI7XZgpgksxrzb2wK2QuE2eXgWO9Twk1zJUC1ak5iGJdmWguCFPqWSacQGPkIZTUnRKLcKvkG/WACxyO5+gMVJswO6u6B6xPbJM11NKNTvQW45wu37ddrmuhI7NOR7wBVTLlwhzpZKVoSNs75NptHdqhHdSOOpaKVj2fmKYlJCTV20g9J2NnylhakBSUlyM3G6kdK2CutFrnYlB5cpNUkOHJoH1rXkIpq4ijzvBT1ZMglWG5ShAwK7MUICkli4zdqOGPGL8ixTwk+EB6qJy13UBeO1XvYJcwNMloWwpjSktycUhX7GSkqHYSmUGU8tDEbnAaIzx0zZg6pOPlX6nOLRMUKKtaQn8KcS888mEV5SrOgFkqnq0MwkJb9CWHm8OU7YSxLHdRMRXML0fKoNGpCRtHcE6VaFSZCVELJMuh8B3q4ZH2VhUqKSzN9iK8LxBHeIDaAAdAB0ja6NqeyHdAz1PuEHtnvokUWXaS/A0A+PWH+7NnLNIACRLHICA5R4JeJTuX/Zzs7czWyALUP7CkR2bbyakupTjm0dZmLs4oWPSKU+XZf+pLn8qfVxE24FY9Q3+D9BJTtfKUMSsBJzKkpJ6lo8g7OumxKUSbNKc5s49AWj2Bt6ltcf6AfsDsQLLZFGfJwz1lT4sJIAokhjQNXi8WbYohWFAZRKUoGKgJ7rDdxPOGa+p5BwkAJYkmujDPSpEKtgtCpmNZc9mSEl/CTmpyC5agcHONEjP0qcYX2IL6t5lLwIPeZiUu6jqouePlSB1ms4KcGMIUspLqydL+I6gu7mJbUoJdsJUqrqLk9eJzcQNky19oFTHwoZROhOQHF1egMKbnSjTC5sgQZcgVIJUvm9X6BKenGKN4YFM4KQp6Uqmtcmfux4ZqTIcllEqrqQT4nd/FwiC0zsKZeJTjCafhAyB/UfQQO4ktooefo0sYFlUpmxLUeQHdA9IvbT7VyrGl11X91Px3RxlW0k6USZUxSQdASB5QIQqba5wQpbmqq6lIKm50iim9NLb5mGWGPiam7vt/cLX/tJOvKeBoHZt2flDxsvcaLOhLd5RoWB5nLy+aA9mrjEkYmdRzPzxhtugvMJJA7ppwIqcvSETSNvhuMW3/PkE7PNSp8WWjszCPLYwSMBCvl9YDomAAjvK64QemZ9IlNtDMAB0r5lzB8S0L4TTtE9rViAmFy/dU2iwM+or5wM7QuSwDxblrAcaLp1zSrofR4pOQSCWI0fzhOS0FWxZkTc8iTv03xvNmaIemb7tGijLtA+G/r8Y8Fq7znLVtN8dY2jcDW+ZiKjpWB+x1zdrPM9XhlmgbM5E8G+coIWtFSB8vBbYWyd1QJoSoN1OcLdInnq032GWYO6CkkKGR4b48+uYkkUejscj8DHllJCSk0w5cUl/UZQNtshQAUnMFgd40BHwgJPhcogknyEp2hdi2re3Q+2DNz3D2icc1w+QB03ke6BOyd1LtTTJqMMpJIAOayk6flB14UhxvG0iVKUR91JjXjVrVJGHqMtPw4PcXLVdkhLgLY7mH+PSC+zF3ply3QkJSouAAzvmo7yYTbuvUTLZLCwC5VTR8JY846VLNIOJW7JdXeNKD3sE7STCJR5e+EKTa1IW4URvHxEPG1kz7BXT1MISRwf2wMnJfo1/hh+xtNGEHAsfdSxx603GK6LyUZqJajhdTBTBVUg7siz+UDrJacKgRmC/LrwiS+bOZeGYhX8w4gMikpcnmKt1iMt0alFJ0+/BQ2wvy0SMJ7QFC3AUDkQzgjrC9Z7ZbJ/8sTVcQGHnQQfVapaVpXOCC3hKmoTmQDR/hB+TtRZgP5ifOIpJdh3NwVRQoydnLzVUJX1mJ96qxa/hN5oqUO2hXL95huTtPZ3BE1LfqEXZl9SlAHECMwXeGtEnmzegmIsVvIcyBX8yfjGQ1q21kJoZqQRxEew3kB4mf8ApAu0rrUAJjlasIYAgOasXqzA03QOtciZJSZUkApDvicKLt3iRRy2TjdpBFFuxT0z5qSiXLH3xmqtA+rA+kC72v8AHeIIJPJhkecPtu7NEL2j2X7/ANgDb5ZQhIerOrnuKsqViJMwoS1VFTd3PPINr3S/9XCPJcxU1TZjM8tYhKUmdickviUhzU8PSkLyUnKntuSTbMSQHwjMg5hKXy37gI1t88EFKS6dOUTyZqpkxP5i4GjOK+j9BAi85ZSsgFw9W0O7iI4STtgm0DyHy0M/0dbPFU7tlihC0oGTkoUFK5AP15RDdOzqphClBQRqQM/yjed7ZVh9GGzykkrSjCAEnEmoKdH4N51g2T0Xv9AXLDRasT4wE60fnTOB8q8EKfvJJqQkGpbIE5QGt9+rNB3U1oKf5iSN0uHYxXpbUSaMpRfMBhTieEB/9QOTRhyBPmfOAtotqluSSYiKyRD0R8RR2Qbn365NTWnm3uiL+JlTEHQOeO+A5TSkbyphHWDQFnYUF5LBNTG4vN90UMbsDHipSfSO0j+M0EhawYK3FahLmHcseoyPMij8oWMOWdOPtixZZ2GhyVx9m4wGtjnJZNh9tq2SlSVEjcOHiHIjKNLJaUzZgQ/dWQmvE1bfA667wGEJrSo8mirPndhMTiyCwUncQoFvhzifpJdiOnTaZ2GypSlISkMAGA4CAu1s/DIXxYeZgtKXC/t0v7EcVD2GPRn8J4OBXlXuItzVtsj9Z/8AUx2Czmkck2cQ9tkj8xPklRjrcmEwluudyA21kt5KjwfyhBR1EdNvuTikrH5T7I5whJ3QmRVI0dHK8dEBm76NwjS1XiZssDWUSUj8QUzhhqGp1EeWiScR41fWNFSezTWr5K+deETNypiRtHe5mzUy0AqKXoATUtRh81grcmydqnEEyVJTvX3fQ94+UN102xMtRUEglRck5vlnrBqberpcqSgcVBP+Ym51tQjhNMVrX9H01KHStCjuII6vWF23XDPlllIU9KCo8xTyh7n7TAgpQpJLUdQqeDZwtXhfdoUSFLIYOyRhYZ8/bHK3yWgp/iBku4LSQGlrI5K+EZGxv6cf+Vf96hGQ24bXqPUy0pFndQcrchKXDvTIZhkjPjCpei5aaYQVllhVQd7MKZbwahoNX4CD2aJjBISHLh2SAe9k9NW3Vhc/hylKOILSkB1E7jRgciVEtHCwlFLfueSSUSysd7E70yToSR5twinJnkqZwHDZb6vyABMFp89kgUSACAAzvz05xTlWVHZrWUqKmq1Bg1PVTJzGvOOQJtpHku/TLxzAkFUwMN4Qmg5buOGAllmYsSjz/b1ESTrc+4ctG06QTs2z86bKSUIZCg+IsHOQYPl8YLI20VLtv2YqWtCXdJBTnm7FIipeFvmKLKJJObvBUXWmzyloUpJmAv3dWNQ+mZpwgUZwxAnQGFpJ2aYTbx6bJZdnoAFpqHLuBy4sYmWF6sveQQ4q1Tn5xTUpJ1bcHjR9yw0HkR+XuWm3DT5cR5hBHwiFC1UqD6RIqYaZv0giN2bqSWiqZ5Bi3gUQ9PP3RQWC/wAPhBFezLSJwMTomGBoQXAFSdBnF6Vdk96S1fPMwA2TKndIlly3jaXck9X3ej/5iwjZ+cioSSlstSdekdY6ruS3ZbjKIJqxfo8GL3lCdKxIINH+ensgIqyTAHMtfQP7ImsNqUlJlkFD5OCGO79oWqZSVTVpnZbsU8pB/KPYIDbcJ+xH6h74nua8sctJTuD8Ig2vSTZnzYj3iNMn5TxccdOZe4l3JOwWuQf/ALAOinT7463JVHEbQshSVDMEEcwXHqI67d95BaUK0UAQeYeBjlRTrMdtNF+3HuHkY5rNDEtUR0e1l00rHObxllExSc2NOWnpHZeRug7ojLKB0MVTbCjEzPTR66EceMelbaxlsXLWGT3VN0J9oiKPQexS+tKJqSdM4FbT3qMcuUnJCXP6lfsB5xe7fAWI1rCNe9tx2iYa+I+n7CO07nPNQZROJrF2yXg4UiZVKgwVqCC4rmQ+kArHNKk0BOlATFwpX+FQBpWBRZZLDsq5AUg40l9RWPYCJm/NIyO3G2G+bMVMqaISSSPzE7zmTnENvmtLQhwB41D9XhG/IA0rWNJAKx3qJzUtJw55nCXD8myilbp/aLOEZlkudzAdMIgX2ItGkywrWkqS5SlTEOMTn7oG/Lg1Tui7IkCXZ5pX/MWMnolIqBxNQPOPLxmhFmCUnuoBOIP31HXqp2H4QID3dZrXbRglDuI8cxVEgsTp4iwNA5h0SVqnIu3FsdLtKe0WpYJUQyQAGGrkFyS+7ro4XbcqkyQhK3Ql2KyQQPwlsxoGbSsbXXd65csSmSAEgAknvGmJRDMHrqTBOyWRWFTPmzVNBUkueQi8cdrchknT2Ea9NnzKJSopLsHqNQ4yyyMHbj+j2yzZYWghc1NVd/EM6pwvQEakPAnba3VQgkYgxLbuozgBIvNSWwqUG3Fok1THfCrZku3ewsyyjtZYxyiapHiQa6DNPqPWEcWgb46Deu1UyZKSlcxS1Bw+rA0BOpyrnHOr9l4ZmIAMsO24g15Pn1gwV7EssnBW2XJNvY5xYRb3zNIWk2jfBK7rpnTS0uWtXRh5mkM4UTjm1cBqTe4TXMpqOYjyde4WUliDm7BXMMYvWXZmXIDz19pN/wCtPhT+pWajwDDiYktqypBAYD7ooADow05xKr4NDytKpElivZKAhEiSgKy74bPXF8YjvHaK1FZSs4SDkmgfpC8i9alKqEZg5gj1hpuXZqfbpSpstGIIIBWSwUd3FQBDtwjtNDeNe6YM/j9oFca/MxOjbG0ZdqqnL4RFfFzTbNMMuakpUA7EuCDkQdRAibwrHaEB5peowf6snn/kV0aKE/aNlBS1uSeZ5nhA5NnW4GFWJXhSxqTlTOKlpuG0JJVNlTAGfEUkDcK5QYwj3JZeqnGFxOo7C7V9/siXCqpO/ePf5x0UWpMxJQtOJKo+ZbsWpK0qTMwlJB1H7R9JbJ2pM+zy5m8V4EUPrFKrYwrMpO3yL+0WzfZlw5QrI8d3OCuxdpJlGUS6pZp+k1HvHSGW8bEJ0ooPQ7jvhDsdpNltIKwR91f6TryBY8oVx0v5GuM/Gxu+UdCsM13EAdsLmBQZiR3gH5p18s4M2YgVFXq/OsT2wOl90Vq40ZIzcMmpHKkKBgdec3DlDBtFdXZKxJ8BNDu/KYUp6VzVFKWfU6DiYz1R6+rXVAu0XkuYsJAdXDd7o9uvY0qnfblTqJKUo1JJZ1HTlDtsrsvLlspYxqzJJof6X+MGdoL2TJZgnEPCKOmhr65Qus5Y7ko1b/QRLxswkshJQyaMkuxyaIlKcBLsd9WPP4xPeVq7SdMNA6yQANCdeNDFNQ5t7I5LYtKTbNjLT95IJ10jIlTNpkDxIjI4Ns8tm0KVACWgIR944nJO8nJuQERWm9UJDJYqOZFegOvH9oSFXiUMoBxvbD7Kekarv4t3UsdSST5boqsTfB40erVbjxdivrk2XJmLKZSA6i9QkMC3ElgHyjq9kskuXLVKkoZODuoDBmBy3vv41zjkmy/8iWpDBRBJO9Tsr50joAvMJALLSUJ0LhzTuirANk7Z5AR0Y6bNrfiJOwldS5U4Oh3lukoIAIVvNHap137osyZJcgZCu4PkK5Ud2GULSL6MieJypXeWCFgUxA6jTEPjAnabbkzfs5by0cKcgcj0iqyUvmTljuV3t/PqV9spyZs9WEgkABw2YDGutdYXnpXTPpFmVfCARjAVoS3rxiedOsbFS5hyyD7t4iV1yFrVwK8y8H1/aB9vndpQAk6AV4aRvcN0TLXOEuWCz1Uckp1JOWUOlrueXZQkSVOz4lak5a1w/LCGb0kscXmtt7A3ZnZJKGnTsxkDoeA1MMV53koDBLBQN58Rp6CB93XiUKBNQC7HhUpG53HnE9snYlFRzVEpW92aoKMPLAG4CT5x5IkFagkBySw66RNNUMhBHY+wGba5aXYE134AHWQdKUGtYZEpx7hCx/RYiepM2eThoGTQzFbgWy3r0hx2gvI3eiXZ7MlCUBNKeEk1YP7dd8HbtlkrM4owoAZA0CdGGlGyjnO0t5KnTVEjCU+4lurMKQXaFxQU5u0tuff+xTvcTbdKX2iiVy+8gsNXdOlCw8oXdljKSO2bGsKwsoFklj5liDwhm/inZ2NWhWSE9aH54wKuy0SuxKFJCcSysqSwOQHXKElfYOXHKaqIzbOXXZpk84JaUTSgEKzJJxFXRgI9t6++tAIHf7MOHdiRXgXy5RpdixJvCThNFJD81JPkHOUVrwmPagx+/wCoW9YC+Zo0aFUeKTEnaDY4icRZ0KViURhD90gOa/hYE1yaDv0WbVGyrXZp5KQoul/uryIO56dRHRrmR2d2zJqB35pWtzxJCQH0CRHMZ9iSsrV98hjvIzLfmYM8U1NHn/Z1OTlDbf8A9O02S80qyMUNorkE8OkspqHfwPxjldxX5NlMrEVS8WHMkijvxbdHUrtvPtJedcxBUtS3HeJ45akVdmr5IP1eYMKkBg+oGnMU6NDWisKd4WILImppNl1SRq33TvBy6wfue8BMQFZPodCKEHiDSHg+xPNG/MgRtHJHZrQdx+L++ORyEHtlOSGo28+wiOobZ21JMxCSysL+kc9ulAmJdqjPdEpbuj0Oki6TfuFpF4zpbBKsPNKfeIE3pNUe8oqdWpepap+d8EJUpi6m82jy9UIMokk4kk4a/iYs2kI+Uej8MG1ywLZ1OxfKkWNIywqCZKQpIKphJxVdIQ1OZJ8oybKUk1BD6ENT3wbMij3PYyI+2MZHBED6wpfdActhCRzf+ouYa73+i2fIly1haF4u6vMYJjOUPV2yelQYtfRHsj9YnLtCh3JLYCSw7UkEU+9hS5bJyl46ff61SZOFBYJDuTmp/bmXi0rjweH0+GM/iEG47tNnkpQosRUhjVyTRxxaL147SIksoh8WgUaOWdstCWhen2tUxblTuXJfq8CLwmOWAzPtPpE/N6npLNjjGlE6HaZ4mpABzFCeI18oSrzlrUrAElSsgzvBWxXiyUpyp6GNV3uJc9KgrDjUEKNDQkOrpnHN7nUpRsHTNi7UJYWopY6d1w4BqXbIjJ4u2HZ5EtGJYCidVd6vLzpD7arIEymxPmCa1I3bgxFBSF/+BrXKJBICl0zajAkuzZgc4rJehnxpdwdjwjDLJSM8IThc83blnE8tYKCJiQEsRhGZUwY9CXjJlxOsB8QGgfTN9zxfl3HV6411CAXNC1QMhQxI0RTchdtsgyylNCCAoHfmOm6D903dLmJTMWoqAfuM2RbvF926NkXMFBllq1IYsA4YVzPzlFebfSEYkSwOzlhirUnM15++J2WlFKRm1VvkWaUhkJKlmiQlzhT6isTfRJZplotMyepJQhCWAIzxu/oPWES23qu0zSs5eFA3JB98dt+jGwdnZRizmEkjP/FABFscVdMx5sktLa4Gm97QJclzkHPQCONzF4lkB3OnEkn2NHUtuZgFmUC+Qy5iOU2id2faTVVMtBV/VknzOGOyvzDdEksTkCNoL3EycJEoFpZwk6FQophuBeuseW6xiSuXhJOMA1LVxYW9Ip7LWPEVLUa7zWu+Dtguc2mdLC1MEsqhyCe85pkzMIRlIptWNFlu5cy0JnIAwySjEd6h3ilI1LUijeVmKLRNWKhKsQcfjNOne9IcLglpRLCQXckji7k9fhAK/bSFdqggOlaUvwKgR7AHgKuSuqTk40FL4WpF1yQ/iABG8MS3sjmq5+CYknul+oO9o6Dt5Oay2dILMxZ/ygRzq02bHagCWJbzwmvshpckcK8n5v8AcI2EpWHKSklRUvzYHyi7PvBH3JuAJYYAl0tWqRwpUwPny+xSxPeIc655AcfjEFnkJVNQFqwJIcmnFvMRPk9LSscV6h27NqyZqqqWlIIUpYCQ7ZUdy+sF7LtHhCyPvbtDv35QlT1iTNnSkkYe1V6lwOmXSLM+WcPao8FHAPhOo3tqOB4RyfoQnoatoIX1eJMxM1lEKSymq1G06GFWxXkpC1pxAISSwI1z05wwSJxUA8UbfYUzcWJIzzAY+YrB3OUkmnFmkzaQNQPTSsaotKlpoCcRyzMQKt8uUhSQjws5SCWcZFuTwx7L2RCUGcovSjtqzkQO5pnm8m7XsizZrtOGTKAb70w7hUZ7y5aL20CUBJCmbMHceBjSZeiJeZAfzLU8hk5gHet4FahjwpQGOEKdRPECg9lYdb8nmO9VlDDHsQzbQSSXjI6i/ijR9GCyLtSxI+0mGlK5PzYCJNrlnAanwD2RkZFH3MeD4EJUkd1XT2wDtfi6iMjI7sRlyw2vxK/V7oFX9HkZE/xGn/LOyJH2CPn7gjLemiBo6qeUexkXXwkV8f1Fu1BlqIoSku1PvGHewSwmwgpABKakBn574yMiPd+xpn8Ef9wj7TrIlFiRQ5Qi3iWspamXtjIyFjyhZ8y9jNkEgrS9a/GO8bDn/by/0+8xkZFo/EZsn3JLt0r7E9PbHJ9oT/s5p1ZFf60xkZCz+Ip0/wByDblDSHFDv84aLl+8deylV5ivmwjIyFl/waIcL3GG41fY9T7IoXr/ADbV/wCP2P7YyMiceGXl97/PVFTbNZZFT/IT7YAy/wD5H/jPsTGRkGXcOH8J5NDrS9aD2RBep7xGgCf/AFTGRkCPBqz/ABIrW8f7iZ+r3CCSD9if1D/1MZGRy4M3qZZjQRtL98ZGRTsZ4/EUdkEvZphNSZqnO9mZ97QRuc6aOaaZDSMjInL4mVj93AqXsXtVa19iQ0V1Cpj2MiyM75N0ikeRkZDE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hQSEBUUExQUFBUVFxgaGRgYGRcYGhsYFxcYGBgaFxcXHCYeGBojGhcXHy8gIycpLCwsFx4xNTAqNSYrLCkBCQoKDgwOGg8PGiwkHyQsLCwsKSwsLC0sLCwvLCwsLCwsKSwsLCwsLCwsKSwsLCwsLCkpLCwpKSksLCksLCksLP/AABEIAMMBAwMBIgACEQEDEQH/xAAcAAABBQEBAQAAAAAAAAAAAAADAAIEBQYBBwj/xAA9EAABAgQEAwYEBQIGAgMAAAABAhEAAwQhBRIxQVFhcQYTIoGR8DKhscEHQlLR4RQjFRYzYnLxU4IXJJL/xAAaAQADAQEBAQAAAAAAAAAAAAABAgMABAUG/8QAJxEAAgICAgIBBAIDAAAAAAAAAAECEQMhEjFBUSIEEzKBQnFhkaH/2gAMAwEAAhEDEQA/APO5uIvYAJHveIs+o0BvHFqbQRJw2jc5lCwiGlstt6D0VGEpdW4v0iPVTCWD226c4kVk69tB8zA6SnzFzpwPGFv+TGr+KC0dOQAot73g6lJmgpBYg2fRX8wCuqbZE76mO04AHAwvfyY/XxQ5SMtjru/GOBIOu/vWJUicmYChZyn8q/sriOe0DmBUuym98vvBBY2QEuxtzF78TDalDHbkR9oYttRrwjqEub++kAwSRPIUC7KG8W/9OalJKf8AUSDmTxHERTmSRzEGpKtSFApJBECwtEzsvMaWx1QpSfQ2+Rj0rDboB4iPMsKrHqJz6qyrI5kMW+Ub/s9VuG4feJz/ACKR3EyvaijKKpbjwliPMfu8VSai7ix1HvjGt7f0w/tzOLpJ56h/nGJWkgxkA11PNTWSO7NpqXINr/v0jMzaNSFEEFKgWLW8xxEDppykqCkkpIOsaqnUislnQTBz1/iG7F62Z2kBSp0lyfifQ9OcWsmaCcyTf3YxFnyBLU2hGoPv5wMEp8aWfccf2MSnEtGRbTqcTUuLKHtjGfqpRDgjKRxi/p52YBadfdjBK6jE5OZNlN7BhYS9hnEqsDxfuyZag6VcdH6cIZi1JMlMsjwL0OrHcPECdLZTEMRsY0+A4omdKNNP4Mk/zxEdCp6Zzu1syqlcbQ1MrjpFrXYYJKlJJzH8vAjiPlECfOJL26C3yhHp0UTvY9C0pHMjz/iATZt9LHhr5neGSpBWbW57Rc02FsOB4nfoNowLKRUgqUwBzcGvFhSYAdZhbkNfWLtMsC4Fzqd4HUT0oDqLQryJaQyg3tkUMlYSAwSjw+Zu0EnpCUlagWGpZ9dIrK6vzsUhm0O8XeEY0JsjuFtpf/cOPWBTl+QeSh0UqsRD2SG5n+IUNqcAmpWQlJUnY8RChvtxBzZDnUM5Sb5G1ITYj1+0QV1GQFP2jZzUgPmTrcEnjFV/hgmKWlWgYp4secV532dkvoNXBmfkhMxDXzP8okTp2QAB+sSayiEhJy3JNnjtDVCYkS5jA/lVYaw3e/B58oPH8X2VqTd1DrCFywf3tE6fQGWSlQ10I0aIokZd/MfcQbsmhJTZj6/xEulqEkd3NuPyqH5T+3KAS5eb5+vOBKlka6xg0TJ+FqQb3B0VsehgT8YmYZiQSDLm3QrTik7FP3EPrqMIAIIWCLKHuxhWgpkeXM2OnGBTBfrpCCX6cYJJYWIeAMNoklNUh/zJUPS4aN/2WlHMp35eXsR55XeAy5guETEnmz3jfYctUtaFbK+/sQs/DGj5RbdtaMqoyf0kK8tD9Y8zHy4R7JNSmbIWixzII8209Y8nyjb58ue0Igggtho4+kPpScwKVZSN+HlHFDy5e9YD0vBMbKVKTVpylkzADcDVtxyjN1NKqUptx79IZR1ykKBCsqhoofeLuRUIqQULLTBcH3r0jdi9FVS1LOpP/snj/MWdNVOMyC4PsjrFPV0hlLINiPnzgVNWGWqwsfiHHmNnicoXtFYz8Pou8Qw9M4Omyx8+RjOzVlJ0IUDflGlpagFlpLg+/WG4phYnDMiyvkRwMCE/DNOPkHQVyaqUZcwspIsfoR94r5WDl2LMDrx/eJNJh6ZV9VfTpEmRMtzBI9Pfzis5qicYM7JpgkWF+J+0OmTQm6iPfKK2rxUgkAXG5+0QJilHxO4OrxKpS7KfFdFjUYsbhIbmYqJ045ncnjvD1pKm1bifd4KZKU8z79YeMUhXJsiCWXcac4kyCEKCgzj0fnHFkqblp/1AlFjDNgqzTS8aBAu3KFGbZW1xChDcTXyg8wAspw97jfjvEg4IlkqvmSG1tc2tF32akBQCcgPdurMd7WHKJkuh/tBz4wt2a17s/HSKpaPbeSpUjA9pcPSlaWuMrnkdxBqb8NJk6nTOlrAzOQlQOjlmI1Bi77T0AIE4P4g5CtXJYhm2jW/h5P7yhSAbyypBGuhcfIwy8nB9XXFSPMx2VqUAiZLMxLapIV58bRV/5SmFTJ0P6izdY+gDJvol+OkNqKZCkspAOlmEZP2eeuNnidL2EU7qmpA3KUk/VhFVjGHd3MMs+L9KgGcHR+ce24xhSO6zJQzG45cfKMXiWGyysZxYb8jp84aVeDvx4IZo/HTPNThazokq6Q+kn93YuofmSeUbc0WQkpIyvqX24gRHxLswkpSv4QovYXIOt4FtmyfRcdplDVSEWXLcoIF2uk7pI3iJMp+Fx9P2iZVtJmsgHJYlKrv/ADDqqiC0CZJ0/Ml7p4+UA4pRcHTKDFQ8tXv1j0elXnkSptroQfkHjBzqJ0lwWII5RoezFQs0CUKSoZVZQeIezPrv6Qs/xGhFuR6RRUQAJ4lx6bR5tj2D5J0wyiCAo5k7h76cI9QwOa8kP0L8oxHb+nVJqkzU2ExDdSmxB8mhUxXZjczwgQNLGJ06SmYMyAx3Tw/iIncki7GM0MmBMvc24t9oJ3ykkEWbQjX+Ye3GBqdwNeH8RrNRoJM1FXKY2nJ348xxHERSKpVZsuVyNWg9PQrR/cJyZbhtf+uIi4Qg+vqTGckuwKLfRBo6EyySFOTqnb/vnFhJVuDbcRX12I5FZADm0uGaIVNiKwt7qB+IbeXAxFpy2VTUdGiqpZKSUM/v5xnKWcpM4Eh2PiHLfoYv5NRopOh9+sMxGgzjOgeL6/zGg0jTTY3GcNQUCbLAIsFDhzvFJNKQSQCfm3SLPDaosqWo2OoPLZtog4jQmUtrsQ46H9oo5WIkDMzMLwBC8pY6H28MMwgvtuPvDpjERloLFMl8COogU3xB99D+8M7zKq+kGl0yifvGqtsFkTvlC0ciy/w0c4UblEOz0LAJpkTAZiiEKsoakvocou0bGZTJW01BBT4mF25FtrRiZ6SseHZOu+gt13jSYRiyUUykKIslwHbm3WKp/Gn2dmeMm3LH2VXaioBliSLlLluN9ugiL2KxlNOVSyxSsk6syjbXyivrMTSqYlUxAClEvqzG9muYLLpEzEqUhgqzdGs/J4mlNJX2Glw4S/Z6JKxQF3BTw0P0gy61Oyx9I85l9tZdOEpnJV8WXMm7HYG+nONLNrkJSFKdAtci19HI01hXKa8HLLClKjSDxi2+rXjL4gkAlNjlJGmnD5W9IkU9bLPwTEn/AIqH2MVOOqMslRLpmbk6LAtrsQIR53Fql/YYc8ck0FnUP9kJYMVeo1zHygElCRTC35iByudD02gtL4pSk5n8KFJL2S/xdQIdh9MyQlZGUueYL2AHvWO09FvW/YTBcFkTZakzZaVEK/MxLEOCIl1HY6RLRmlAJ4twOsQ8NnJRPINivQnYp4vxEaIzpakkZgdtjrvaJOfGR5+VOOSzC4j2dTLJMsWGxD66ng+kRl06wCFbW6eXIRfy6nOFXBBcX5QDEQFgqfZPTgftFJVVnbjilRAoccXJTkABUq4J+GwueukQO0tcammdbZpawQ36VAg/SA4ig53TollemrcjeLvs5Qy50yahYdOX4eNx9GPrE6VEs2KKi5IwVNOMs5htrziRWzJZAWkhJOqf2j0f/wCPqdbKT3ku+gLj0L/WMV2t7HLlzCJa75QQSB4hwvobQEvZzYcam9PfoqKOkMy4IbjFnIpUo+EX4+9Io6armSyEkcjbZtQ+p5RPqO8LDVx+W3mXtCyUvBWf0/HYaqrkhx8R4besQKevmiYkpJ8OnDzg4wVQGY3DOwIPHhASuzhre9OMKocSMlLqjS19GisliYlJExIuOPItGdKAPC2XlB8IrloUlYmJD6gnUbg8DF7ieGy6lPeyiyvzMxuPvGdkujOSJ5lqfXiOPTnF3IqARmSXB9+RiokSApKvEXTxDPx6ecMpJq0l0hxuDvzB4wkoPspGS6Za1+G94M6Pi+v8xLwaeiqlKkTbLSPCdwf3EApqjRSbg/P+RBp1CCROljxgg23b7wsZUaUb6MxX4ZNlzTLKS6bciOL8ILT4Oo6sAdo3NXTirlOLLAsdDzBjPYfTqCyDoNRwPHlBnkpWhIq2RZOFJS1tOP3gsqhANw3Maem0aGlpQvZ9gdL8DwMHnYSkJzKYJ0L2/wClCOKeaTLKFFAMMUfyvzBsY5A6vF+7WUy1oUgaHNqNeEKBwn6HpGqpKUJlq4ahv1EWiNjUrKUTUZbhlp2fckRn/wDO0tS0ypagpSiwAsOTnQRFx7Fl0/dqmLLKUQybgFJvm4vxj2Vfo6ZSindl7UJSpCVFPjNks4AT+o/IQKimmWrKdGAfroI5Rdr5U0f3C6SEgqS2gLsBs8Gpqf8AqFDI+RJe9g92vwYfKGa3oyafZS9t8LUUnKl8yQQxcum4PXaJGKdqFTZMinlpcIQnvF/rUkB25P8ASNhQYMldQBNulAIUDa5cNGHrZ6aJcwKGVyUgkAsm/wAL7njAT8AqLlyfhfotcKwJM1Ki4zplqUlJe6i/EbAvFRNmKUruxmygpGpvkIJe7HQRmF9rJhmBBUpKCdzfgDy2EW8qa85KCWYeI7a8oMo+RoZY5G0t7NWcSVKBTqybHik7aXibhie9QFzQtDArYhlNl8DfVjFb2ip+6RLKC1nffy5QqfGVqo+7+I5wHNzlYHjsLDzhUdM31x6ZboxAqmlTIb8vEEbfN2iTnknxLKmHFwAeoiowqYouFBw7OAwEXeJ4TmkFSbWv1EJLHfZLNGLSRVuBMPdHMlJzWOqVXI6i/pBKssFZT/bzAgNxB1O/8xW4ArMhaxYKZOVtcqdet9IYa5blGoD2O3Pyg9KvQY1SsMqkzlSkpOluBHC++hiRh1UZVYhWVgsKS3Gx/mIqVKlgZ5gAIUCE3cE2ZtDcCAf4wUz0jxHIouki+mxgXaDlxOuJ6TJnuynS/I3iq7Z0Oen7xPxSy9tWPxfu3KKcdo5ZUBe/Lja8MndppJQfG76JuHPBjEk36PMjCWOSl6MzPmpUlAU116gXtc2GvWLeTRIMoOyilBKSDw1B8ozlTJVImBRuElR8NwMwZh52iypa8WVOBCFBN0u40KteMXTPUkk/JY0ctJSzguLe97W9IgV2CASjkHizFjpZIfXckEW5Q+mlKUCJTKyqLX2dx04RaUdSVJyEEE5ms4dIYjreGUrVejnhLdMyEiQX8diCk3GxseusW0mSqSpK5V9QdgQz+uvpBMQwYpSVqU5DpcGzM/2aLRMtPcpUNCEvyJFj6wOSl2TyKP6KKoSKhYOUoW3i4PxHWHUuHAOJlgdFBzlPNP5kn1idXSyhaF2ZLOdbD6xImVAmLMsB3GZBFnF9OGhEB4k0Sljj4Kump8rtoeH2EGlVBlnkdR73h8kFijQptmYP0V0eK6eiYgqUo5m+IcuPC0c32JbZuNaZpJExw6S6Tq0SqmnTMkidIAK0pZtcwGoI3IjK02J92cwfKdRx5htPOLrA+0EozClDoUouxYAq+zxNwaW1om0+0UdLiNQVqyJA5dPmYs04JNnKeom7C3Pp9zF5imEmSsTRZC/ib8qufI8Yr52KJY5k5mF73brHNOdOoqikI8lbZPk9mJQSB3QLbvCimHakCwmTgBoChz6teFEOOYpUDyBKhLmIUlxlIPpHo+OYOJ6ghZ8K5YWgjVyNfS0YDEUBSQdFco9OoaUzKejmE2NMEk7ulZH0aPoZvSZwYX8ZR9o86xnBV0qgUlTEOSHDdY0fY/t4oKTJWo5SQLEB9rvZ4vsYEqVKmGZ4iQQHuSWsBHllRSvMTksVEAAcSdo2OXLsWMpY3r/R9ESaxE1KghgoKGYB3cl7EnW0YL8SsHCa0sVE5E66abcItex80ypiqeYQqoShMxJBupJ5fqb6jjEj8UJA7yROGi5bP/x/gwktfI7M+1xT0eSV1ED8TgiLr8OKZU2oyi4BAL8Dq3CCVtKlSC+rWI93jv4ZTDLnkB/FMQC36Qcx+gh1K0c2BNZVRs+1V6lSfyo8A8tYq8JkqzLayVMOhDfaLSslGfPRLJykFRWrz+topsCXOVKlI+Fc2oHiOgzHKDbXpyhI+z1p5VCoy8GxpaVIQhSSpSnJJbQAv76Rez5DyU5HGYspPM6H1jGr7QqpCjvyAmakhK0q1AJAzDYFnjYdnsclVIExg8tRI8TuNPQRTT0RlJpclsraXCu5kELAzBUwnlf9orcRpES1Wv4fC41JGp8nMa3tLL8ZYs6CdLGxt1eMjWTEhGU2KQRu5fTy6QlJPY2JuSTKetrRmCmbKkMNnLv6EadIJMCZ810quQnqTzPHWI9UStOUBIsl9HJLj11i5w3ClISJigx1GgPVvtzEZQRWeVpp2RcYojTpQUqzhRSRa6SHsfWMrLfvDmDFJ05vo3n842uPyv6hCwHcIJtxSksbb2AjDYAmZULWAnxSkpdt7t6xpUiKyXJKXku5VGVS2VfMdD1c6Q6to8ouotlGoZvPQ3jRU+GtLVMmZUOl08AAw8yzmM5jNcakd2i0tJckn4m2HX0hXUFss8qu14JVOpSFG5DJHo2rfPzMR8JxGYVTApLnvDbYtlIIHF3HRUScNrZc6SpQIBa4cEjZjFngmHCahZDDKl+ZI0+kFrehVx/JlTPXdapiv9QrDObZQwJHV2flAqKt8AuxIYji3SIGL1SklKQXIUbcyD66RGlTlIkqDFrXfd/fpGcLRKe3xZfHEUTJYtcKyq4EAs/2IiPVSu5nAhwUka2s40HS8B7PJzJMvUklQO4JLwHGMbK2QQl7qUeAAygfxzg2PVKjRzJiCo8FWNtCNOjgmAT5GeXcB8pBax3Z/e0ApppCBnfMmyjqXGj+TQz+tC0GYEqdizhtCWzPrfjxgKVCyhyVorJlOEqKXdwN+Pv5xX0krxs5S2h58C2/7RJlySp5hVe7jhowf3pDZSglBUQkhTF83iCk30d/WDrolK0zb4R2nKpJQsZwwCgdRb59YpD2RmTJhUlZWkuwzMW4c4qqTEjLVmCLTN3sWuw5s/rGl7P40oqcS1dLfI7RxZYyV8STqL2CT2RQkMZKrf7j9oUa4zpp2Qnlct5wo5Pt/UB+5iPnuvkKCAWcHQjSNr2L7VqmSUUqh/pB0nkomzNs8Y6XOUhw3UHT0ix7MTAKtJFsySG+ce41ao8+MnF6NP2+pSZctSdlF/MfxGY7HVNMmtTMq3ySgVAAPmWPhBja9rKc/wBEVAl05T6G/wBY88TkW5bKriNDE8fTGbp2E/zVNGJGqJIUZmbol7J6BNo9V7brFVhaZsvSWoTEn/aqygOkeMV9IUsfnHsX4TzE1OHLkqGbKpSDf8iw7N1Jhsi+Nopilbakecf13hLxYfh/UATlHcF/JlftAO0uBiRNVLBIUCXSRoNr84D2EJTV5R+YKHyP2eNFLsfDJxyo1+CVpnYpOzOwQFJHoT5+IxI7GDOFEhxIUstv4c+W3FwIz2BYyJGJlawSlilTcMuWNN2ISr+rnTQCJCSpRLWIPwp5qJ+8JH0UzTtftmX/ABFmlc5Kf/FLSkDokDTyPrA/w+xhSZ2QKKcwNibP+xiPjIX3yzNJK3Nzq23yiN2Tl560M3siCnoGOV5lx8nrna2uKaWTNzEAoKSf/Z/UR5TiWPTVvkB1tmLegj0quqkVdNUyAWMtTp3AULn1DHqDHmc6gUlTLt9/PhC2rtnRkzZMceEddkbDO0sxEzxJy31b5F/rGnoe0MwzM0xZWkg6F2JAY34MNIqP6UfmFoBNqUyVBnUkm6dQIV5XfxIRyNfns9LweSZxlhD/ANxKULL+pI5h9Iqey1AJdVVI+EgEeSV36bQbsPiikTEk6Zt9WWHQeTs3Uw6ipVJxWtUSWMpbJ4OxHqYOT5JMutSTXRF7YY4M6JN9OpIHDjzinqKObPJT8KSTcWOg0jTpkpROTNWAQkNmYGwTlAJ2DxMwOQMykFQzKZSDsQR87gxyZM6knx7Q81a2ZPDux/d6EjhxcX00IPCNb2SVlUpJJJyK9QX+8VuOY2KZXiSoKGzFiOXGLamnJ/8Arz0GWRN+MpIIc/Ff7bNBwTySVyHg4cXBGY7ZpacpUsAiWobPqwAEZ3Faeo7mXNXlRLmE5E3vzB02jS41hM9lrUtOTM4SAXJUvKCS2ulo0dZTShIRJmEHKAJRWQz7XPoIM/qqqhHadox/Y2ryTHVYhiG4aKA5t9Ih9o+7TOUkfE41B+FrfWL6ThUuXPKVJUhZ03QSdcpGirO3CI2NYXKWhU6dMbKCAkM+dnzWuoEZYpHKq5FZyTVoB2bqzMnKYP4DbjZh5xPwyrIlLJQ6Qbv8KQW24vvFX2SnqQtK0h8wDnk+3pEReITJE5aV2QsnozjXoWiq/ISUkqLGumoSo5UgA35D2HhsrC0ZM921A/2nccW0iZIppa0TUgpmK7vMCNsviaKWixFwEoVmABDXt+oMdnho+bFl38WRJdYZTytQFBSfPh5RuezlSgAKIYBXiL77coyNV2dmTHVJIWEJCmPMOw4teLT8OazMqZJUWJGYAh9Pitx38oDpqzlzR04+jdrxlD6iFEc4Mj9I9BCjWch4YGfxuws41/kRMwujUKiQpJCgZgHR+I2tCraF3IDK+R6PvyiBLmGWtKrgpUD84tF2Tapnr+LUuelmJO6D9I8jXTlFjpHs0sBUnkU/UR5KsZCoFiCSCLbGxiUHTaKSVkOaslBAuI0H4Z9qxQT150lcuYACBqCC4IG8VZlkozJYgagajyiDLDKcaxVMXp2ajt72iRV1apskEIZKRmYGw4bXgXYVcuZWS0qTlXm8JGh8Jd/J4rjkmAOyVga7GLP8N8NMzEUh2KQov5EfeESVNFYNuaL+g7GZ5sxc6amXLStZUxzKKX0bbqeMWGEdqkLqZciUjLTJEzKjdRSAy1n8xLHo8Y5WLd1UT5RJVLVMWDc/qId9xFp2dw0oxCQZawpJzgE7eE6+cBeBZu2yX2lloXOmuAXLuNi23KKLshQd1OnTVXCZaspHF94tu3a1yp5sHKQbMxuoQsIqpSaOzicskLBf4S48rRG2rOn6fipKXoH+HVSpdWoMVZ8xWNz/ANAmFjNSJU5VPNulCiElrsTY+kVWHS1yKtMyUWAPiZ3ANj1DRscYpEVk0LAIZAToM1i5MJkyQStsZXKNebMxOwaZbxf2zuB9eEXeG9mUZWdid+PmYsP6Q0yHVMlqQNiyVdGOpjs9C1yBNpEukkhSVP4eYG4jhnllJfHSKRgl2UFZmp8QSCR3akhFtGP3Cr+Ub2XTv3s0m6pSQTzTY+fh+cYHtFhBlyUzSrOoqzOAwewIA2jcUtblp+8F5akIWpxYDwpUBz+7x1xlcEPB3yTMymunLLSJKhsc7N/MHk9jamarNMmCUOCH+QFvnGkrKVU2QJtKUpUfFlUl3T02VFWZ6iD31YpA3QgBB6WdUcPOSfxSX/WB0+y4qqGTMkok1K0LUAyVHKkngGfX6xBGHpk06pSEZRKUlYFwCCbkE9S8VgqKWXeXJK1frmlz1uTFRimOVZmoSpYKJhICQkDwt+o/vFsUJ8rfQIZIwZcYiiozrTNmI7tRGTTMllhQPMBtIEqdTSzmCVT1g/HMP0G3pEmfSpmzV5S4AHXQRErsF/szCBcBwXL2Dtwi6+nvslkz7pFdjeLrmJf/AMfdrsNGmG79A3mY0ddh8ubJRMQGzMpuIWw+rwM4ZmpyhLHOhr6XFtNt4g9nZU+U0mak5UBISvMSltQEuOVxF+Cj0JHLyTi2QJNH/S1EyRfIod7K5X8ael4l4lhKZyU2H+kp/wDktIaF2nV3c+nnKHgTMUlR/wCY06RfTJCJgBSWSWfy6Q7dMDd4l/hmM/D+dlmgLsVko5O1/O31h2N9mJgmGYhgtyVDZhu3G2kExKQiRPqMjDL3c5I4HN4vv6xrampSoJXqFAHMm4O9jzeA5cZDSbcU0VHZmsBlk6JKAeJdJYjzcHzgdXIAnpqZYyLSoEgaKTop+bQGkmATJqUAgZiAbaWUxHJxE8pDfWJSm06Gad8n5LJWOpfQ+ojsZoUEzZdtrGFA5m+zD2U9Vgrp7wLzy2u1yhe4UBcJ5xm6sBlBQDXY7iNsjDQXZHxcmeF/lZCkl0IFj7tFINxeznkky/w6aBJAufCL8tjHlNcv+7MSsWzquNRc+ser4YyJISR+UDY6CMZPwnvZqymUknMXOmp3MOpJSsWr0Zv+nXJ8aFZkqtmH0PAw+VKTM0srhx6RoJWBzEuMgSDqNQYX+XG1Cf8A8wXkRlAys6SoEi46xN7P1C5KicxD/mSSCH/3Rpv8vrIGYJIGzB45/ghS5yWHKFeXQVBX2VKMKuVpOYG5vxO5ibgmJZZ8vIlS/EHYWANiX5RJTQZA6UlL8AzxZycCUzhYSvWw31ud4ly3ZSqVErHsB/rMhCRbNYWfe6QfbxWJwES/AoFChoS+/M6iNBVElIJOVlD4bfMQOfJC9cyupJ+phc8ZSembFJRW0ZZQVJmXYH69It5i++R/bWJa/K/QnQw9eDA7D0c8odJwpCeL+UT4NrZXmgElciSnvJyVzVj8y/EQeAGgiZh3auaXVJkaEAZlAC/FPCCE24wKaCoM6g/6fD9NYR4W+wrKiTj6Zc9ABIRMWPFLSQQCLlQ5aRBoMSNNJ/p0IK1HUuWN7Mm/pAqfD0IUFBypPHnrBishecWUdC9/lFViqHER5KlZJWKxSSVq7hB1c5B6DxHpFhgvZFCwVFSlkAliDLc7ajMRzilU5IUbkFwXdjxEHlYlNHwrUCLi/wC8S+1OtMPJMlTqAKJC0IQU2ypBA8ySc/WCy6LQ28OgIGn2iCvEFqWVqU5Ou3kANIs6eqCk+t468SqCTIT27O0qglJIA8Rv+3lHMSn5ZCyoeApIJ4Zrab6wCbXIlpITdvZiDi2I97IKANnvxF4rGStWJxZYdnkg0svxEsGI5g7coPU1oSoWfl00jNYJVnuQAWAUdLevGJilkkkknnAyz4yaGjAm4jPRNkKlqDhQOzkHjfcRGlTlJlJlu4QkJdmdtyBvAwYegRzubZVRSISaM9+pZCVJXLyF3cF3cbaEi8SaCQZcsSgolCS6QWsDs4g6Uwg4MK5WMR/6MCZnFlMxA0PAkcWtElIhgWxdo73vOAGxwmQoYJL7j5x2AYPLmXu2kFQznTzhsiW9oMJcV5EqBzAGLW6QCUEizdecEWpoHke+8HkzUjqZAJGvrBlSG3gKUQYFoXkw8Uc7h47LkgQ8zQ0PlFxA5M3FHO7B2ji24bevWH52FoFMfLB5M3FDFh34cIFJFtdIKA0MXrGbbCkkcUu8LWGvCzWeAEYqXDY6I40YwNUcmgMOUOaGTNOWsFdgfQ1JG3lHFBoUsWhE3jMyGKMddhHCqOZ4ARxEcCLQ4qjjwDEWllZFLD2JBHn/ACInoiEs+NLtdxzdn+xiVLN4ebb2BBkgXjpX/MNUvjDSWiQ4ZQtaGq9tHQv3zgRVGAPYaGOZGaBqUOPnCE4jnBMGE4CxMKAiYmFAoJPplWeCqmb6RHStjbSHTVHZooINUHU8deOTUkMeMDKoxgsuY8PC7QGngs2YIDMdReHIWXtAkw5CrmMENmveBGcTbb3pHTM4wNSowAi1WgeaGlcNeMEKQ4gYDR3NCULQDHI40cdtYY5I1gmOk7CATEX8oK1ucNOkYwwFtNIZBE/KGlQjGBqMJ2hLVDVmAYeDHQpoZIDHrD12gBIddZcv/lE7LoRFVjE10BrFx8nMT6aa6RbUD1aLyi/tqX9ip7JClAx1Chz4QLiIcmYx+kQGCqmWt84ClbwgfC4t72gaDe4s8Yw8rDah4aAPUQRen05wMrBDRkZhG6wohd4ocYUagWWCJnOJGYDXWK2VOBvDzU9Ydi2WIW5baGLDFoiy5pJgkxZd4ASQFR0THiMiZuILKUAIAR/eRwm8BM6+/QRxSzwjGJMxekMK4CFw4O8Ew9ZhZoaI6lyOEYwjM2hNzjqk20hJVZoFhOOGjqTDkphi0XvAsxxZgSrQVRA6wlqBjGBNA1S4Oq0Ms/WNZgLQksdYepMCmJjAEkwxSvnHJ5ZmteOKU49+cYIGolhTg6feCyxlA4iOZA4hy5gcdIfm64+Ba8khMxx0hqyFAwF+ENKmNjrExgkuYoWLFj5w5U4HYh4bNIzOGLjaGFYJI0aMAcZzG8IrDuNfesBmTPf2jhXZ7NygmC9+NyxjkCtyMKMYauxLQVBsIUKKPoQIqaQRfhB1TDaOQowyHPHSqw97RyFExmFSIROvvaFCjIzGo3hyDHYUFmQ3c9ILNLJDcYUKAMJKyx6Q9O0KFAZvI+YIAs3hQoBjivtDD947CgmYlKgepjkKAAHMhKjsKGMRJ6vrDVmFCggHZrRyFCggOSz4x5wVKvEIUKFYRk+xPvhCnGz84UKMZjReApN4UKMgFfMqFAkA2hQoUW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data:image/jpeg;base64,/9j/4AAQSkZJRgABAQAAAQABAAD/2wCEAAkGBhQSEBUUExQUFBUVFxgaGRgYGRcYGhsYFxcYGBgaFxcXHCYeGBojGhcXHy8gIycpLCwsFx4xNTAqNSYrLCkBCQoKDgwOGg8PGiwkHyQsLCwsKSwsLC0sLCwvLCwsLCwsKSwsLCwsLCwsKSwsLCwsLCkpLCwpKSksLCksLCksLP/AABEIAMMBAwMBIgACEQEDEQH/xAAcAAABBQEBAQAAAAAAAAAAAAADAAIEBQYBBwj/xAA9EAABAgQEAwYEBQIGAgMAAAABAhEAAwQhBRIxQVFhcQYTIoGR8DKhscEHQlLR4RQjFRYzYnLxU4IXJJL/xAAaAQADAQEBAQAAAAAAAAAAAAABAgMABAUG/8QAJxEAAgICAgIBBAIDAAAAAAAAAAECEQMhEjFBUSIEEzKBQnFhkaH/2gAMAwEAAhEDEQA/APO5uIvYAJHveIs+o0BvHFqbQRJw2jc5lCwiGlstt6D0VGEpdW4v0iPVTCWD226c4kVk69tB8zA6SnzFzpwPGFv+TGr+KC0dOQAot73g6lJmgpBYg2fRX8wCuqbZE76mO04AHAwvfyY/XxQ5SMtjru/GOBIOu/vWJUicmYChZyn8q/sriOe0DmBUuym98vvBBY2QEuxtzF78TDalDHbkR9oYttRrwjqEub++kAwSRPIUC7KG8W/9OalJKf8AUSDmTxHERTmSRzEGpKtSFApJBECwtEzsvMaWx1QpSfQ2+Rj0rDboB4iPMsKrHqJz6qyrI5kMW+Ub/s9VuG4feJz/ACKR3EyvaijKKpbjwliPMfu8VSai7ix1HvjGt7f0w/tzOLpJ56h/nGJWkgxkA11PNTWSO7NpqXINr/v0jMzaNSFEEFKgWLW8xxEDppykqCkkpIOsaqnUislnQTBz1/iG7F62Z2kBSp0lyfifQ9OcWsmaCcyTf3YxFnyBLU2hGoPv5wMEp8aWfccf2MSnEtGRbTqcTUuLKHtjGfqpRDgjKRxi/p52YBadfdjBK6jE5OZNlN7BhYS9hnEqsDxfuyZag6VcdH6cIZi1JMlMsjwL0OrHcPECdLZTEMRsY0+A4omdKNNP4Mk/zxEdCp6Zzu1syqlcbQ1MrjpFrXYYJKlJJzH8vAjiPlECfOJL26C3yhHp0UTvY9C0pHMjz/iATZt9LHhr5neGSpBWbW57Rc02FsOB4nfoNowLKRUgqUwBzcGvFhSYAdZhbkNfWLtMsC4Fzqd4HUT0oDqLQryJaQyg3tkUMlYSAwSjw+Zu0EnpCUlagWGpZ9dIrK6vzsUhm0O8XeEY0JsjuFtpf/cOPWBTl+QeSh0UqsRD2SG5n+IUNqcAmpWQlJUnY8RChvtxBzZDnUM5Sb5G1ITYj1+0QV1GQFP2jZzUgPmTrcEnjFV/hgmKWlWgYp4secV532dkvoNXBmfkhMxDXzP8okTp2QAB+sSayiEhJy3JNnjtDVCYkS5jA/lVYaw3e/B58oPH8X2VqTd1DrCFywf3tE6fQGWSlQ10I0aIokZd/MfcQbsmhJTZj6/xEulqEkd3NuPyqH5T+3KAS5eb5+vOBKlka6xg0TJ+FqQb3B0VsehgT8YmYZiQSDLm3QrTik7FP3EPrqMIAIIWCLKHuxhWgpkeXM2OnGBTBfrpCCX6cYJJYWIeAMNoklNUh/zJUPS4aN/2WlHMp35eXsR55XeAy5guETEnmz3jfYctUtaFbK+/sQs/DGj5RbdtaMqoyf0kK8tD9Y8zHy4R7JNSmbIWixzII8209Y8nyjb58ue0Igggtho4+kPpScwKVZSN+HlHFDy5e9YD0vBMbKVKTVpylkzADcDVtxyjN1NKqUptx79IZR1ykKBCsqhoofeLuRUIqQULLTBcH3r0jdi9FVS1LOpP/snj/MWdNVOMyC4PsjrFPV0hlLINiPnzgVNWGWqwsfiHHmNnicoXtFYz8Pou8Qw9M4Omyx8+RjOzVlJ0IUDflGlpagFlpLg+/WG4phYnDMiyvkRwMCE/DNOPkHQVyaqUZcwspIsfoR94r5WDl2LMDrx/eJNJh6ZV9VfTpEmRMtzBI9Pfzis5qicYM7JpgkWF+J+0OmTQm6iPfKK2rxUgkAXG5+0QJilHxO4OrxKpS7KfFdFjUYsbhIbmYqJ045ncnjvD1pKm1bifd4KZKU8z79YeMUhXJsiCWXcac4kyCEKCgzj0fnHFkqblp/1AlFjDNgqzTS8aBAu3KFGbZW1xChDcTXyg8wAspw97jfjvEg4IlkqvmSG1tc2tF32akBQCcgPdurMd7WHKJkuh/tBz4wt2a17s/HSKpaPbeSpUjA9pcPSlaWuMrnkdxBqb8NJk6nTOlrAzOQlQOjlmI1Bi77T0AIE4P4g5CtXJYhm2jW/h5P7yhSAbyypBGuhcfIwy8nB9XXFSPMx2VqUAiZLMxLapIV58bRV/5SmFTJ0P6izdY+gDJvol+OkNqKZCkspAOlmEZP2eeuNnidL2EU7qmpA3KUk/VhFVjGHd3MMs+L9KgGcHR+ce24xhSO6zJQzG45cfKMXiWGyysZxYb8jp84aVeDvx4IZo/HTPNThazokq6Q+kn93YuofmSeUbc0WQkpIyvqX24gRHxLswkpSv4QovYXIOt4FtmyfRcdplDVSEWXLcoIF2uk7pI3iJMp+Fx9P2iZVtJmsgHJYlKrv/ADDqqiC0CZJ0/Ml7p4+UA4pRcHTKDFQ8tXv1j0elXnkSptroQfkHjBzqJ0lwWII5RoezFQs0CUKSoZVZQeIezPrv6Qs/xGhFuR6RRUQAJ4lx6bR5tj2D5J0wyiCAo5k7h76cI9QwOa8kP0L8oxHb+nVJqkzU2ExDdSmxB8mhUxXZjczwgQNLGJ06SmYMyAx3Tw/iIncki7GM0MmBMvc24t9oJ3ykkEWbQjX+Ye3GBqdwNeH8RrNRoJM1FXKY2nJ348xxHERSKpVZsuVyNWg9PQrR/cJyZbhtf+uIi4Qg+vqTGckuwKLfRBo6EyySFOTqnb/vnFhJVuDbcRX12I5FZADm0uGaIVNiKwt7qB+IbeXAxFpy2VTUdGiqpZKSUM/v5xnKWcpM4Eh2PiHLfoYv5NRopOh9+sMxGgzjOgeL6/zGg0jTTY3GcNQUCbLAIsFDhzvFJNKQSQCfm3SLPDaosqWo2OoPLZtog4jQmUtrsQ46H9oo5WIkDMzMLwBC8pY6H28MMwgvtuPvDpjERloLFMl8COogU3xB99D+8M7zKq+kGl0yifvGqtsFkTvlC0ciy/w0c4UblEOz0LAJpkTAZiiEKsoakvocou0bGZTJW01BBT4mF25FtrRiZ6SseHZOu+gt13jSYRiyUUykKIslwHbm3WKp/Gn2dmeMm3LH2VXaioBliSLlLluN9ugiL2KxlNOVSyxSsk6syjbXyivrMTSqYlUxAClEvqzG9muYLLpEzEqUhgqzdGs/J4mlNJX2Glw4S/Z6JKxQF3BTw0P0gy61Oyx9I85l9tZdOEpnJV8WXMm7HYG+nONLNrkJSFKdAtci19HI01hXKa8HLLClKjSDxi2+rXjL4gkAlNjlJGmnD5W9IkU9bLPwTEn/AIqH2MVOOqMslRLpmbk6LAtrsQIR53Fql/YYc8ck0FnUP9kJYMVeo1zHygElCRTC35iByudD02gtL4pSk5n8KFJL2S/xdQIdh9MyQlZGUueYL2AHvWO09FvW/YTBcFkTZakzZaVEK/MxLEOCIl1HY6RLRmlAJ4twOsQ8NnJRPINivQnYp4vxEaIzpakkZgdtjrvaJOfGR5+VOOSzC4j2dTLJMsWGxD66ng+kRl06wCFbW6eXIRfy6nOFXBBcX5QDEQFgqfZPTgftFJVVnbjilRAoccXJTkABUq4J+GwueukQO0tcammdbZpawQ36VAg/SA4ig53TollemrcjeLvs5Qy50yahYdOX4eNx9GPrE6VEs2KKi5IwVNOMs5htrziRWzJZAWkhJOqf2j0f/wCPqdbKT3ku+gLj0L/WMV2t7HLlzCJa75QQSB4hwvobQEvZzYcam9PfoqKOkMy4IbjFnIpUo+EX4+9Io6armSyEkcjbZtQ+p5RPqO8LDVx+W3mXtCyUvBWf0/HYaqrkhx8R4besQKevmiYkpJ8OnDzg4wVQGY3DOwIPHhASuzhre9OMKocSMlLqjS19GisliYlJExIuOPItGdKAPC2XlB8IrloUlYmJD6gnUbg8DF7ieGy6lPeyiyvzMxuPvGdkujOSJ5lqfXiOPTnF3IqARmSXB9+RiokSApKvEXTxDPx6ecMpJq0l0hxuDvzB4wkoPspGS6Za1+G94M6Pi+v8xLwaeiqlKkTbLSPCdwf3EApqjRSbg/P+RBp1CCROljxgg23b7wsZUaUb6MxX4ZNlzTLKS6bciOL8ILT4Oo6sAdo3NXTirlOLLAsdDzBjPYfTqCyDoNRwPHlBnkpWhIq2RZOFJS1tOP3gsqhANw3Maem0aGlpQvZ9gdL8DwMHnYSkJzKYJ0L2/wClCOKeaTLKFFAMMUfyvzBsY5A6vF+7WUy1oUgaHNqNeEKBwn6HpGqpKUJlq4ahv1EWiNjUrKUTUZbhlp2fckRn/wDO0tS0ypagpSiwAsOTnQRFx7Fl0/dqmLLKUQybgFJvm4vxj2Vfo6ZSindl7UJSpCVFPjNks4AT+o/IQKimmWrKdGAfroI5Rdr5U0f3C6SEgqS2gLsBs8Gpqf8AqFDI+RJe9g92vwYfKGa3oyafZS9t8LUUnKl8yQQxcum4PXaJGKdqFTZMinlpcIQnvF/rUkB25P8ASNhQYMldQBNulAIUDa5cNGHrZ6aJcwKGVyUgkAsm/wAL7njAT8AqLlyfhfotcKwJM1Ki4zplqUlJe6i/EbAvFRNmKUruxmygpGpvkIJe7HQRmF9rJhmBBUpKCdzfgDy2EW8qa85KCWYeI7a8oMo+RoZY5G0t7NWcSVKBTqybHik7aXibhie9QFzQtDArYhlNl8DfVjFb2ip+6RLKC1nffy5QqfGVqo+7+I5wHNzlYHjsLDzhUdM31x6ZboxAqmlTIb8vEEbfN2iTnknxLKmHFwAeoiowqYouFBw7OAwEXeJ4TmkFSbWv1EJLHfZLNGLSRVuBMPdHMlJzWOqVXI6i/pBKssFZT/bzAgNxB1O/8xW4ArMhaxYKZOVtcqdet9IYa5blGoD2O3Pyg9KvQY1SsMqkzlSkpOluBHC++hiRh1UZVYhWVgsKS3Gx/mIqVKlgZ5gAIUCE3cE2ZtDcCAf4wUz0jxHIouki+mxgXaDlxOuJ6TJnuynS/I3iq7Z0Oen7xPxSy9tWPxfu3KKcdo5ZUBe/Lja8MndppJQfG76JuHPBjEk36PMjCWOSl6MzPmpUlAU116gXtc2GvWLeTRIMoOyilBKSDw1B8ozlTJVImBRuElR8NwMwZh52iypa8WVOBCFBN0u40KteMXTPUkk/JY0ctJSzguLe97W9IgV2CASjkHizFjpZIfXckEW5Q+mlKUCJTKyqLX2dx04RaUdSVJyEEE5ms4dIYjreGUrVejnhLdMyEiQX8diCk3GxseusW0mSqSpK5V9QdgQz+uvpBMQwYpSVqU5DpcGzM/2aLRMtPcpUNCEvyJFj6wOSl2TyKP6KKoSKhYOUoW3i4PxHWHUuHAOJlgdFBzlPNP5kn1idXSyhaF2ZLOdbD6xImVAmLMsB3GZBFnF9OGhEB4k0Sljj4Kump8rtoeH2EGlVBlnkdR73h8kFijQptmYP0V0eK6eiYgqUo5m+IcuPC0c32JbZuNaZpJExw6S6Tq0SqmnTMkidIAK0pZtcwGoI3IjK02J92cwfKdRx5htPOLrA+0EozClDoUouxYAq+zxNwaW1om0+0UdLiNQVqyJA5dPmYs04JNnKeom7C3Pp9zF5imEmSsTRZC/ib8qufI8Yr52KJY5k5mF73brHNOdOoqikI8lbZPk9mJQSB3QLbvCimHakCwmTgBoChz6teFEOOYpUDyBKhLmIUlxlIPpHo+OYOJ6ghZ8K5YWgjVyNfS0YDEUBSQdFco9OoaUzKejmE2NMEk7ulZH0aPoZvSZwYX8ZR9o86xnBV0qgUlTEOSHDdY0fY/t4oKTJWo5SQLEB9rvZ4vsYEqVKmGZ4iQQHuSWsBHllRSvMTksVEAAcSdo2OXLsWMpY3r/R9ESaxE1KghgoKGYB3cl7EnW0YL8SsHCa0sVE5E66abcItex80ypiqeYQqoShMxJBupJ5fqb6jjEj8UJA7yROGi5bP/x/gwktfI7M+1xT0eSV1ED8TgiLr8OKZU2oyi4BAL8Dq3CCVtKlSC+rWI93jv4ZTDLnkB/FMQC36Qcx+gh1K0c2BNZVRs+1V6lSfyo8A8tYq8JkqzLayVMOhDfaLSslGfPRLJykFRWrz+topsCXOVKlI+Fc2oHiOgzHKDbXpyhI+z1p5VCoy8GxpaVIQhSSpSnJJbQAv76Rez5DyU5HGYspPM6H1jGr7QqpCjvyAmakhK0q1AJAzDYFnjYdnsclVIExg8tRI8TuNPQRTT0RlJpclsraXCu5kELAzBUwnlf9orcRpES1Wv4fC41JGp8nMa3tLL8ZYs6CdLGxt1eMjWTEhGU2KQRu5fTy6QlJPY2JuSTKetrRmCmbKkMNnLv6EadIJMCZ810quQnqTzPHWI9UStOUBIsl9HJLj11i5w3ClISJigx1GgPVvtzEZQRWeVpp2RcYojTpQUqzhRSRa6SHsfWMrLfvDmDFJ05vo3n842uPyv6hCwHcIJtxSksbb2AjDYAmZULWAnxSkpdt7t6xpUiKyXJKXku5VGVS2VfMdD1c6Q6to8ouotlGoZvPQ3jRU+GtLVMmZUOl08AAw8yzmM5jNcakd2i0tJckn4m2HX0hXUFss8qu14JVOpSFG5DJHo2rfPzMR8JxGYVTApLnvDbYtlIIHF3HRUScNrZc6SpQIBa4cEjZjFngmHCahZDDKl+ZI0+kFrehVx/JlTPXdapiv9QrDObZQwJHV2flAqKt8AuxIYji3SIGL1SklKQXIUbcyD66RGlTlIkqDFrXfd/fpGcLRKe3xZfHEUTJYtcKyq4EAs/2IiPVSu5nAhwUka2s40HS8B7PJzJMvUklQO4JLwHGMbK2QQl7qUeAAygfxzg2PVKjRzJiCo8FWNtCNOjgmAT5GeXcB8pBax3Z/e0ApppCBnfMmyjqXGj+TQz+tC0GYEqdizhtCWzPrfjxgKVCyhyVorJlOEqKXdwN+Pv5xX0krxs5S2h58C2/7RJlySp5hVe7jhowf3pDZSglBUQkhTF83iCk30d/WDrolK0zb4R2nKpJQsZwwCgdRb59YpD2RmTJhUlZWkuwzMW4c4qqTEjLVmCLTN3sWuw5s/rGl7P40oqcS1dLfI7RxZYyV8STqL2CT2RQkMZKrf7j9oUa4zpp2Qnlct5wo5Pt/UB+5iPnuvkKCAWcHQjSNr2L7VqmSUUqh/pB0nkomzNs8Y6XOUhw3UHT0ix7MTAKtJFsySG+ce41ao8+MnF6NP2+pSZctSdlF/MfxGY7HVNMmtTMq3ySgVAAPmWPhBja9rKc/wBEVAl05T6G/wBY88TkW5bKriNDE8fTGbp2E/zVNGJGqJIUZmbol7J6BNo9V7brFVhaZsvSWoTEn/aqygOkeMV9IUsfnHsX4TzE1OHLkqGbKpSDf8iw7N1Jhsi+Nopilbakecf13hLxYfh/UATlHcF/JlftAO0uBiRNVLBIUCXSRoNr84D2EJTV5R+YKHyP2eNFLsfDJxyo1+CVpnYpOzOwQFJHoT5+IxI7GDOFEhxIUstv4c+W3FwIz2BYyJGJlawSlilTcMuWNN2ISr+rnTQCJCSpRLWIPwp5qJ+8JH0UzTtftmX/ABFmlc5Kf/FLSkDokDTyPrA/w+xhSZ2QKKcwNibP+xiPjIX3yzNJK3Nzq23yiN2Tl560M3siCnoGOV5lx8nrna2uKaWTNzEAoKSf/Z/UR5TiWPTVvkB1tmLegj0quqkVdNUyAWMtTp3AULn1DHqDHmc6gUlTLt9/PhC2rtnRkzZMceEddkbDO0sxEzxJy31b5F/rGnoe0MwzM0xZWkg6F2JAY34MNIqP6UfmFoBNqUyVBnUkm6dQIV5XfxIRyNfns9LweSZxlhD/ANxKULL+pI5h9Iqey1AJdVVI+EgEeSV36bQbsPiikTEk6Zt9WWHQeTs3Uw6ipVJxWtUSWMpbJ4OxHqYOT5JMutSTXRF7YY4M6JN9OpIHDjzinqKObPJT8KSTcWOg0jTpkpROTNWAQkNmYGwTlAJ2DxMwOQMykFQzKZSDsQR87gxyZM6knx7Q81a2ZPDux/d6EjhxcX00IPCNb2SVlUpJJJyK9QX+8VuOY2KZXiSoKGzFiOXGLamnJ/8Arz0GWRN+MpIIc/Ff7bNBwTySVyHg4cXBGY7ZpacpUsAiWobPqwAEZ3Faeo7mXNXlRLmE5E3vzB02jS41hM9lrUtOTM4SAXJUvKCS2ulo0dZTShIRJmEHKAJRWQz7XPoIM/qqqhHadox/Y2ryTHVYhiG4aKA5t9Ih9o+7TOUkfE41B+FrfWL6ThUuXPKVJUhZ03QSdcpGirO3CI2NYXKWhU6dMbKCAkM+dnzWuoEZYpHKq5FZyTVoB2bqzMnKYP4DbjZh5xPwyrIlLJQ6Qbv8KQW24vvFX2SnqQtK0h8wDnk+3pEReITJE5aV2QsnozjXoWiq/ISUkqLGumoSo5UgA35D2HhsrC0ZM921A/2nccW0iZIppa0TUgpmK7vMCNsviaKWixFwEoVmABDXt+oMdnho+bFl38WRJdYZTytQFBSfPh5RuezlSgAKIYBXiL77coyNV2dmTHVJIWEJCmPMOw4teLT8OazMqZJUWJGYAh9Pitx38oDpqzlzR04+jdrxlD6iFEc4Mj9I9BCjWch4YGfxuws41/kRMwujUKiQpJCgZgHR+I2tCraF3IDK+R6PvyiBLmGWtKrgpUD84tF2Tapnr+LUuelmJO6D9I8jXTlFjpHs0sBUnkU/UR5KsZCoFiCSCLbGxiUHTaKSVkOaslBAuI0H4Z9qxQT150lcuYACBqCC4IG8VZlkozJYgagajyiDLDKcaxVMXp2ajt72iRV1apskEIZKRmYGw4bXgXYVcuZWS0qTlXm8JGh8Jd/J4rjkmAOyVga7GLP8N8NMzEUh2KQov5EfeESVNFYNuaL+g7GZ5sxc6amXLStZUxzKKX0bbqeMWGEdqkLqZciUjLTJEzKjdRSAy1n8xLHo8Y5WLd1UT5RJVLVMWDc/qId9xFp2dw0oxCQZawpJzgE7eE6+cBeBZu2yX2lloXOmuAXLuNi23KKLshQd1OnTVXCZaspHF94tu3a1yp5sHKQbMxuoQsIqpSaOzicskLBf4S48rRG2rOn6fipKXoH+HVSpdWoMVZ8xWNz/ANAmFjNSJU5VPNulCiElrsTY+kVWHS1yKtMyUWAPiZ3ANj1DRscYpEVk0LAIZAToM1i5MJkyQStsZXKNebMxOwaZbxf2zuB9eEXeG9mUZWdid+PmYsP6Q0yHVMlqQNiyVdGOpjs9C1yBNpEukkhSVP4eYG4jhnllJfHSKRgl2UFZmp8QSCR3akhFtGP3Cr+Ub2XTv3s0m6pSQTzTY+fh+cYHtFhBlyUzSrOoqzOAwewIA2jcUtblp+8F5akIWpxYDwpUBz+7x1xlcEPB3yTMymunLLSJKhsc7N/MHk9jamarNMmCUOCH+QFvnGkrKVU2QJtKUpUfFlUl3T02VFWZ6iD31YpA3QgBB6WdUcPOSfxSX/WB0+y4qqGTMkok1K0LUAyVHKkngGfX6xBGHpk06pSEZRKUlYFwCCbkE9S8VgqKWXeXJK1frmlz1uTFRimOVZmoSpYKJhICQkDwt+o/vFsUJ8rfQIZIwZcYiiozrTNmI7tRGTTMllhQPMBtIEqdTSzmCVT1g/HMP0G3pEmfSpmzV5S4AHXQRErsF/szCBcBwXL2Dtwi6+nvslkz7pFdjeLrmJf/AMfdrsNGmG79A3mY0ddh8ubJRMQGzMpuIWw+rwM4ZmpyhLHOhr6XFtNt4g9nZU+U0mak5UBISvMSltQEuOVxF+Cj0JHLyTi2QJNH/S1EyRfIod7K5X8ael4l4lhKZyU2H+kp/wDktIaF2nV3c+nnKHgTMUlR/wCY06RfTJCJgBSWSWfy6Q7dMDd4l/hmM/D+dlmgLsVko5O1/O31h2N9mJgmGYhgtyVDZhu3G2kExKQiRPqMjDL3c5I4HN4vv6xrampSoJXqFAHMm4O9jzeA5cZDSbcU0VHZmsBlk6JKAeJdJYjzcHzgdXIAnpqZYyLSoEgaKTop+bQGkmATJqUAgZiAbaWUxHJxE8pDfWJSm06Gad8n5LJWOpfQ+ojsZoUEzZdtrGFA5m+zD2U9Vgrp7wLzy2u1yhe4UBcJ5xm6sBlBQDXY7iNsjDQXZHxcmeF/lZCkl0IFj7tFINxeznkky/w6aBJAufCL8tjHlNcv+7MSsWzquNRc+ser4YyJISR+UDY6CMZPwnvZqymUknMXOmp3MOpJSsWr0Zv+nXJ8aFZkqtmH0PAw+VKTM0srhx6RoJWBzEuMgSDqNQYX+XG1Cf8A8wXkRlAys6SoEi46xN7P1C5KicxD/mSSCH/3Rpv8vrIGYJIGzB45/ghS5yWHKFeXQVBX2VKMKuVpOYG5vxO5ibgmJZZ8vIlS/EHYWANiX5RJTQZA6UlL8AzxZycCUzhYSvWw31ud4ly3ZSqVErHsB/rMhCRbNYWfe6QfbxWJwES/AoFChoS+/M6iNBVElIJOVlD4bfMQOfJC9cyupJ+phc8ZSembFJRW0ZZQVJmXYH69It5i++R/bWJa/K/QnQw9eDA7D0c8odJwpCeL+UT4NrZXmgElciSnvJyVzVj8y/EQeAGgiZh3auaXVJkaEAZlAC/FPCCE24wKaCoM6g/6fD9NYR4W+wrKiTj6Zc9ABIRMWPFLSQQCLlQ5aRBoMSNNJ/p0IK1HUuWN7Mm/pAqfD0IUFBypPHnrBishecWUdC9/lFViqHER5KlZJWKxSSVq7hB1c5B6DxHpFhgvZFCwVFSlkAliDLc7ajMRzilU5IUbkFwXdjxEHlYlNHwrUCLi/wC8S+1OtMPJMlTqAKJC0IQU2ypBA8ySc/WCy6LQ28OgIGn2iCvEFqWVqU5Ou3kANIs6eqCk+t468SqCTIT27O0qglJIA8Rv+3lHMSn5ZCyoeApIJ4Zrab6wCbXIlpITdvZiDi2I97IKANnvxF4rGStWJxZYdnkg0svxEsGI5g7coPU1oSoWfl00jNYJVnuQAWAUdLevGJilkkkknnAyz4yaGjAm4jPRNkKlqDhQOzkHjfcRGlTlJlJlu4QkJdmdtyBvAwYegRzubZVRSISaM9+pZCVJXLyF3cF3cbaEi8SaCQZcsSgolCS6QWsDs4g6Uwg4MK5WMR/6MCZnFlMxA0PAkcWtElIhgWxdo73vOAGxwmQoYJL7j5x2AYPLmXu2kFQznTzhsiW9oMJcV5EqBzAGLW6QCUEizdecEWpoHke+8HkzUjqZAJGvrBlSG3gKUQYFoXkw8Uc7h47LkgQ8zQ0PlFxA5M3FHO7B2ji24bevWH52FoFMfLB5M3FDFh34cIFJFtdIKA0MXrGbbCkkcUu8LWGvCzWeAEYqXDY6I40YwNUcmgMOUOaGTNOWsFdgfQ1JG3lHFBoUsWhE3jMyGKMddhHCqOZ4ARxEcCLQ4qjjwDEWllZFLD2JBHn/ACInoiEs+NLtdxzdn+xiVLN4ebb2BBkgXjpX/MNUvjDSWiQ4ZQtaGq9tHQv3zgRVGAPYaGOZGaBqUOPnCE4jnBMGE4CxMKAiYmFAoJPplWeCqmb6RHStjbSHTVHZooINUHU8deOTUkMeMDKoxgsuY8PC7QGngs2YIDMdReHIWXtAkw5CrmMENmveBGcTbb3pHTM4wNSowAi1WgeaGlcNeMEKQ4gYDR3NCULQDHI40cdtYY5I1gmOk7CATEX8oK1ucNOkYwwFtNIZBE/KGlQjGBqMJ2hLVDVmAYeDHQpoZIDHrD12gBIddZcv/lE7LoRFVjE10BrFx8nMT6aa6RbUD1aLyi/tqX9ip7JClAx1Chz4QLiIcmYx+kQGCqmWt84ClbwgfC4t72gaDe4s8Yw8rDah4aAPUQRen05wMrBDRkZhG6wohd4ocYUagWWCJnOJGYDXWK2VOBvDzU9Ydi2WIW5baGLDFoiy5pJgkxZd4ASQFR0THiMiZuILKUAIAR/eRwm8BM6+/QRxSzwjGJMxekMK4CFw4O8Ew9ZhZoaI6lyOEYwjM2hNzjqk20hJVZoFhOOGjqTDkphi0XvAsxxZgSrQVRA6wlqBjGBNA1S4Oq0Ms/WNZgLQksdYepMCmJjAEkwxSvnHJ5ZmteOKU49+cYIGolhTg6feCyxlA4iOZA4hy5gcdIfm64+Ba8khMxx0hqyFAwF+ENKmNjrExgkuYoWLFj5w5U4HYh4bNIzOGLjaGFYJI0aMAcZzG8IrDuNfesBmTPf2jhXZ7NygmC9+NyxjkCtyMKMYauxLQVBsIUKKPoQIqaQRfhB1TDaOQowyHPHSqw97RyFExmFSIROvvaFCjIzGo3hyDHYUFmQ3c9ILNLJDcYUKAMJKyx6Q9O0KFAZvI+YIAs3hQoBjivtDD947CgmYlKgepjkKAAHMhKjsKGMRJ6vrDVmFCggHZrRyFCggOSz4x5wVKvEIUKFYRk+xPvhCnGz84UKMZjReApN4UKMgFfMqFAkA2hQoUW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ight Arrow 7">
            <a:hlinkClick r:id="rId3" action="ppaction://hlinksldjump"/>
          </p:cNvPr>
          <p:cNvSpPr/>
          <p:nvPr/>
        </p:nvSpPr>
        <p:spPr>
          <a:xfrm>
            <a:off x="7620000" y="61722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user 1\Local Settings\Temporary Internet Files\Content.IE5\DBIV239O\MC90015695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33400" y="0"/>
            <a:ext cx="10338953" cy="6858000"/>
          </a:xfrm>
          <a:prstGeom prst="rect">
            <a:avLst/>
          </a:prstGeom>
          <a:noFill/>
        </p:spPr>
      </p:pic>
      <p:pic>
        <p:nvPicPr>
          <p:cNvPr id="8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9144000" y="457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142</Words>
  <Application>Microsoft Office PowerPoint</Application>
  <PresentationFormat>On-screen Show (4:3)</PresentationFormat>
  <Paragraphs>9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Human Destruction in the Congo Rainforest</vt:lpstr>
      <vt:lpstr>Slide 2</vt:lpstr>
      <vt:lpstr>Logging</vt:lpstr>
      <vt:lpstr>The Bushmeat Trade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Destruction in the Congo Rainforest</dc:title>
  <dc:creator>user 1</dc:creator>
  <cp:lastModifiedBy>user 1</cp:lastModifiedBy>
  <cp:revision>3</cp:revision>
  <dcterms:created xsi:type="dcterms:W3CDTF">2012-11-29T09:51:27Z</dcterms:created>
  <dcterms:modified xsi:type="dcterms:W3CDTF">2012-11-29T10:37:43Z</dcterms:modified>
</cp:coreProperties>
</file>